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7"/>
  </p:notesMasterIdLst>
  <p:handoutMasterIdLst>
    <p:handoutMasterId r:id="rId18"/>
  </p:handoutMasterIdLst>
  <p:sldIdLst>
    <p:sldId id="256" r:id="rId2"/>
    <p:sldId id="257" r:id="rId3"/>
    <p:sldId id="259" r:id="rId4"/>
    <p:sldId id="261" r:id="rId5"/>
    <p:sldId id="262" r:id="rId6"/>
    <p:sldId id="263" r:id="rId7"/>
    <p:sldId id="267" r:id="rId8"/>
    <p:sldId id="266" r:id="rId9"/>
    <p:sldId id="268" r:id="rId10"/>
    <p:sldId id="265" r:id="rId11"/>
    <p:sldId id="264" r:id="rId12"/>
    <p:sldId id="270" r:id="rId13"/>
    <p:sldId id="269" r:id="rId14"/>
    <p:sldId id="271" r:id="rId15"/>
    <p:sldId id="272" r:id="rId16"/>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6D9F1"/>
    <a:srgbClr val="C7E2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p:cViewPr varScale="1">
        <p:scale>
          <a:sx n="102" d="100"/>
          <a:sy n="102" d="100"/>
        </p:scale>
        <p:origin x="1212"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8" d="100"/>
          <a:sy n="78" d="100"/>
        </p:scale>
        <p:origin x="3246"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431" tIns="48215" rIns="96431" bIns="48215"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1"/>
            <a:ext cx="3169920" cy="480060"/>
          </a:xfrm>
          <a:prstGeom prst="rect">
            <a:avLst/>
          </a:prstGeom>
        </p:spPr>
        <p:txBody>
          <a:bodyPr vert="horz" lIns="96431" tIns="48215" rIns="96431" bIns="48215" rtlCol="0"/>
          <a:lstStyle>
            <a:lvl1pPr algn="r">
              <a:defRPr sz="1200"/>
            </a:lvl1pPr>
          </a:lstStyle>
          <a:p>
            <a:r>
              <a:rPr lang="en-US" sz="1000">
                <a:latin typeface="Arial" panose="020B0604020202020204" pitchFamily="34" charset="0"/>
                <a:cs typeface="Arial" panose="020B0604020202020204" pitchFamily="34" charset="0"/>
              </a:rPr>
              <a:t>2/12/2023 am</a:t>
            </a:r>
          </a:p>
        </p:txBody>
      </p:sp>
      <p:sp>
        <p:nvSpPr>
          <p:cNvPr id="4" name="Footer Placeholder 3"/>
          <p:cNvSpPr>
            <a:spLocks noGrp="1"/>
          </p:cNvSpPr>
          <p:nvPr>
            <p:ph type="ftr" sz="quarter" idx="2"/>
          </p:nvPr>
        </p:nvSpPr>
        <p:spPr>
          <a:xfrm>
            <a:off x="0" y="9119475"/>
            <a:ext cx="3169920" cy="480060"/>
          </a:xfrm>
          <a:prstGeom prst="rect">
            <a:avLst/>
          </a:prstGeom>
        </p:spPr>
        <p:txBody>
          <a:bodyPr vert="horz" lIns="96431" tIns="48215" rIns="96431" bIns="48215"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p:cNvSpPr>
            <a:spLocks noGrp="1"/>
          </p:cNvSpPr>
          <p:nvPr>
            <p:ph type="sldNum" sz="quarter" idx="3"/>
          </p:nvPr>
        </p:nvSpPr>
        <p:spPr>
          <a:xfrm>
            <a:off x="4143587" y="9119475"/>
            <a:ext cx="3169920" cy="480060"/>
          </a:xfrm>
          <a:prstGeom prst="rect">
            <a:avLst/>
          </a:prstGeom>
        </p:spPr>
        <p:txBody>
          <a:bodyPr vert="horz" lIns="96431" tIns="48215" rIns="96431" bIns="48215" rtlCol="0" anchor="b"/>
          <a:lstStyle>
            <a:lvl1pPr algn="r">
              <a:defRPr sz="1200"/>
            </a:lvl1pPr>
          </a:lstStyle>
          <a:p>
            <a:fld id="{756D3265-2D5D-4EF7-8348-2A52B9A55540}"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169920" cy="481471"/>
          </a:xfrm>
          <a:prstGeom prst="rect">
            <a:avLst/>
          </a:prstGeom>
        </p:spPr>
        <p:txBody>
          <a:bodyPr vert="horz" lIns="96431" tIns="48215" rIns="96431" bIns="48215" rtlCol="0"/>
          <a:lstStyle>
            <a:lvl1pPr algn="l">
              <a:defRPr sz="1200"/>
            </a:lvl1pPr>
          </a:lstStyle>
          <a:p>
            <a:endParaRPr lang="en-US"/>
          </a:p>
        </p:txBody>
      </p:sp>
      <p:sp>
        <p:nvSpPr>
          <p:cNvPr id="3" name="Date Placeholder 2"/>
          <p:cNvSpPr>
            <a:spLocks noGrp="1"/>
          </p:cNvSpPr>
          <p:nvPr>
            <p:ph type="dt" idx="1"/>
          </p:nvPr>
        </p:nvSpPr>
        <p:spPr>
          <a:xfrm>
            <a:off x="4143587" y="2"/>
            <a:ext cx="3169920" cy="481471"/>
          </a:xfrm>
          <a:prstGeom prst="rect">
            <a:avLst/>
          </a:prstGeom>
        </p:spPr>
        <p:txBody>
          <a:bodyPr vert="horz" lIns="96431" tIns="48215" rIns="96431" bIns="48215" rtlCol="0"/>
          <a:lstStyle>
            <a:lvl1pPr algn="r">
              <a:defRPr sz="1200"/>
            </a:lvl1pPr>
          </a:lstStyle>
          <a:p>
            <a:r>
              <a:rPr lang="en-US"/>
              <a:t>2/12/2023 am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431" tIns="48215" rIns="96431" bIns="48215" rtlCol="0" anchor="ctr"/>
          <a:lstStyle/>
          <a:p>
            <a:endParaRPr lang="en-US"/>
          </a:p>
        </p:txBody>
      </p:sp>
      <p:sp>
        <p:nvSpPr>
          <p:cNvPr id="5" name="Notes Placeholder 4"/>
          <p:cNvSpPr>
            <a:spLocks noGrp="1"/>
          </p:cNvSpPr>
          <p:nvPr>
            <p:ph type="body" sz="quarter" idx="3"/>
          </p:nvPr>
        </p:nvSpPr>
        <p:spPr>
          <a:xfrm>
            <a:off x="731521" y="4620464"/>
            <a:ext cx="5852160" cy="3780379"/>
          </a:xfrm>
          <a:prstGeom prst="rect">
            <a:avLst/>
          </a:prstGeom>
        </p:spPr>
        <p:txBody>
          <a:bodyPr vert="horz" lIns="96431" tIns="48215" rIns="96431" bIns="482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730"/>
            <a:ext cx="3169920" cy="481471"/>
          </a:xfrm>
          <a:prstGeom prst="rect">
            <a:avLst/>
          </a:prstGeom>
        </p:spPr>
        <p:txBody>
          <a:bodyPr vert="horz" lIns="96431" tIns="48215" rIns="96431" bIns="48215"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730"/>
            <a:ext cx="3169920" cy="481471"/>
          </a:xfrm>
          <a:prstGeom prst="rect">
            <a:avLst/>
          </a:prstGeom>
        </p:spPr>
        <p:txBody>
          <a:bodyPr vert="horz" lIns="96431" tIns="48215" rIns="96431" bIns="48215" rtlCol="0" anchor="b"/>
          <a:lstStyle>
            <a:lvl1pPr algn="r">
              <a:defRPr sz="1200"/>
            </a:lvl1pPr>
          </a:lstStyle>
          <a:p>
            <a:fld id="{8EAD1CC9-4D61-4FE8-A74C-50D372108822}" type="slidenum">
              <a:rPr lang="en-US" smtClean="0"/>
              <a:t>‹#›</a:t>
            </a:fld>
            <a:endParaRPr lang="en-US"/>
          </a:p>
        </p:txBody>
      </p:sp>
    </p:spTree>
    <p:extLst>
      <p:ext uri="{BB962C8B-B14F-4D97-AF65-F5344CB8AC3E}">
        <p14:creationId xmlns:p14="http://schemas.microsoft.com/office/powerpoint/2010/main" val="1861883088"/>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image1.jpg"/>
          <p:cNvPicPr>
            <a:picLocks noChangeAspect="1"/>
          </p:cNvPicPr>
          <p:nvPr/>
        </p:nvPicPr>
        <p:blipFill>
          <a:blip r:embed="rId2" cstate="screen">
            <a:duotone>
              <a:schemeClr val="accent1"/>
              <a:srgbClr val="FFFFFF"/>
            </a:duotone>
          </a:blip>
          <a:stretch>
            <a:fillRect/>
          </a:stretch>
        </p:blipFill>
        <p:spPr>
          <a:xfrm>
            <a:off x="0" y="0"/>
            <a:ext cx="9144000" cy="6858000"/>
          </a:xfrm>
          <a:prstGeom prst="rect">
            <a:avLst/>
          </a:prstGeom>
          <a:noFill/>
          <a:ln>
            <a:noFill/>
          </a:ln>
        </p:spPr>
      </p:pic>
      <p:pic>
        <p:nvPicPr>
          <p:cNvPr id="7" name="image2.png"/>
          <p:cNvPicPr>
            <a:picLocks noChangeAspect="1"/>
          </p:cNvPicPr>
          <p:nvPr/>
        </p:nvPicPr>
        <p:blipFill>
          <a:blip r:embed="rId3" cstate="screen">
            <a:duotone>
              <a:schemeClr val="accent1"/>
              <a:srgbClr val="FFFFFF"/>
            </a:duotone>
          </a:blip>
          <a:stretch>
            <a:fillRect/>
          </a:stretch>
        </p:blipFill>
        <p:spPr>
          <a:xfrm>
            <a:off x="571" y="428"/>
            <a:ext cx="9142858" cy="6857143"/>
          </a:xfrm>
          <a:prstGeom prst="rect">
            <a:avLst/>
          </a:prstGeom>
          <a:noFill/>
          <a:ln>
            <a:noFill/>
          </a:ln>
        </p:spPr>
      </p:pic>
      <p:pic>
        <p:nvPicPr>
          <p:cNvPr id="8" name="image3.png"/>
          <p:cNvPicPr>
            <a:picLocks noChangeAspect="1"/>
          </p:cNvPicPr>
          <p:nvPr/>
        </p:nvPicPr>
        <p:blipFill>
          <a:blip r:embed="rId4" cstate="screen">
            <a:duotone>
              <a:schemeClr val="accent1"/>
              <a:srgbClr val="FFFFFF"/>
            </a:duotone>
          </a:blip>
          <a:stretch>
            <a:fillRect/>
          </a:stretch>
        </p:blipFill>
        <p:spPr>
          <a:xfrm>
            <a:off x="571" y="428"/>
            <a:ext cx="9142858" cy="6857143"/>
          </a:xfrm>
          <a:prstGeom prst="rect">
            <a:avLst/>
          </a:prstGeom>
          <a:noFill/>
          <a:ln>
            <a:noFill/>
          </a:ln>
        </p:spPr>
      </p:pic>
      <p:pic>
        <p:nvPicPr>
          <p:cNvPr id="9" name="image4.png"/>
          <p:cNvPicPr>
            <a:picLocks noChangeAspect="1"/>
          </p:cNvPicPr>
          <p:nvPr/>
        </p:nvPicPr>
        <p:blipFill>
          <a:blip r:embed="rId5" cstate="screen"/>
          <a:stretch>
            <a:fillRect/>
          </a:stretch>
        </p:blipFill>
        <p:spPr>
          <a:xfrm>
            <a:off x="571" y="428"/>
            <a:ext cx="9142858" cy="6857143"/>
          </a:xfrm>
          <a:prstGeom prst="rect">
            <a:avLst/>
          </a:prstGeom>
          <a:noFill/>
          <a:ln>
            <a:noFill/>
          </a:ln>
        </p:spPr>
      </p:pic>
      <p:sp>
        <p:nvSpPr>
          <p:cNvPr id="31" name="Rectangle 31"/>
          <p:cNvSpPr>
            <a:spLocks noGrp="1"/>
          </p:cNvSpPr>
          <p:nvPr>
            <p:ph type="subTitle" idx="1"/>
          </p:nvPr>
        </p:nvSpPr>
        <p:spPr>
          <a:xfrm>
            <a:off x="2492734" y="5094577"/>
            <a:ext cx="6194066" cy="925223"/>
          </a:xfrm>
        </p:spPr>
        <p:txBody>
          <a:bodyPr/>
          <a:lstStyle>
            <a:lvl1pPr marL="0" indent="0" algn="r">
              <a:buNone/>
              <a:defRPr sz="2800"/>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Rectangle 5"/>
          <p:cNvSpPr>
            <a:spLocks noGrp="1"/>
          </p:cNvSpPr>
          <p:nvPr>
            <p:ph type="ctrTitle"/>
          </p:nvPr>
        </p:nvSpPr>
        <p:spPr>
          <a:xfrm>
            <a:off x="1108986" y="3606800"/>
            <a:ext cx="7577814" cy="1470025"/>
          </a:xfrm>
        </p:spPr>
        <p:txBody>
          <a:bodyPr anchor="b" anchorCtr="0"/>
          <a:lstStyle>
            <a:lvl1pPr algn="r">
              <a:defRPr sz="4000"/>
            </a:lvl1pPr>
          </a:lstStyle>
          <a:p>
            <a:r>
              <a:rPr lang="en-US"/>
              <a:t>Click to edit Master title style</a:t>
            </a:r>
          </a:p>
        </p:txBody>
      </p:sp>
      <p:sp>
        <p:nvSpPr>
          <p:cNvPr id="10" name="Date Placeholder 9"/>
          <p:cNvSpPr>
            <a:spLocks noGrp="1"/>
          </p:cNvSpPr>
          <p:nvPr>
            <p:ph type="dt" sz="half" idx="10"/>
          </p:nvPr>
        </p:nvSpPr>
        <p:spPr/>
        <p:txBody>
          <a:bodyPr/>
          <a:lstStyle/>
          <a:p>
            <a:fld id="{5A7E0559-7AD9-43F0-B22C-9D5B8D16D07B}" type="datetimeFigureOut">
              <a:rPr lang="en-US" smtClean="0"/>
              <a:pPr/>
              <a:t>2/17/2023</a:t>
            </a:fld>
            <a:endParaRPr lang="en-US"/>
          </a:p>
        </p:txBody>
      </p:sp>
      <p:sp>
        <p:nvSpPr>
          <p:cNvPr id="11" name="Slide Number Placeholder 10"/>
          <p:cNvSpPr>
            <a:spLocks noGrp="1"/>
          </p:cNvSpPr>
          <p:nvPr>
            <p:ph type="sldNum" sz="quarter" idx="11"/>
          </p:nvPr>
        </p:nvSpPr>
        <p:spPr/>
        <p:txBody>
          <a:bodyPr/>
          <a:lstStyle/>
          <a:p>
            <a:fld id="{0A808AB8-AB2A-4E61-9B92-B92FF3474275}" type="slidenum">
              <a:rPr lang="en-US" smtClean="0"/>
              <a:pPr/>
              <a:t>‹#›</a:t>
            </a:fld>
            <a:endParaRPr lang="en-US"/>
          </a:p>
        </p:txBody>
      </p:sp>
      <p:sp>
        <p:nvSpPr>
          <p:cNvPr id="12" name="Footer Placeholder 11"/>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1951516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7" name="Rectangle 7"/>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8"/>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8" name="Date Placeholder 7"/>
          <p:cNvSpPr>
            <a:spLocks noGrp="1"/>
          </p:cNvSpPr>
          <p:nvPr>
            <p:ph type="dt" sz="half" idx="10"/>
          </p:nvPr>
        </p:nvSpPr>
        <p:spPr/>
        <p:txBody>
          <a:bodyPr/>
          <a:lstStyle/>
          <a:p>
            <a:fld id="{5A7E0559-7AD9-43F0-B22C-9D5B8D16D07B}" type="datetimeFigureOut">
              <a:rPr lang="en-US" smtClean="0"/>
              <a:pPr/>
              <a:t>2/17/2023</a:t>
            </a:fld>
            <a:endParaRPr lang="en-US"/>
          </a:p>
        </p:txBody>
      </p:sp>
      <p:sp>
        <p:nvSpPr>
          <p:cNvPr id="10" name="Slide Number Placeholder 9"/>
          <p:cNvSpPr>
            <a:spLocks noGrp="1"/>
          </p:cNvSpPr>
          <p:nvPr>
            <p:ph type="sldNum" sz="quarter" idx="11"/>
          </p:nvPr>
        </p:nvSpPr>
        <p:spPr/>
        <p:txBody>
          <a:bodyPr/>
          <a:lstStyle/>
          <a:p>
            <a:fld id="{0A808AB8-AB2A-4E61-9B92-B92FF3474275}" type="slidenum">
              <a:rPr lang="en-US" smtClean="0"/>
              <a:pPr/>
              <a:t>‹#›</a:t>
            </a:fld>
            <a:endParaRPr lang="en-US"/>
          </a:p>
        </p:txBody>
      </p:sp>
      <p:sp>
        <p:nvSpPr>
          <p:cNvPr id="11" name="Footer Placeholder 10"/>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2038046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7" name="Date Placeholder 6"/>
          <p:cNvSpPr>
            <a:spLocks noGrp="1"/>
          </p:cNvSpPr>
          <p:nvPr>
            <p:ph type="dt" sz="half" idx="10"/>
          </p:nvPr>
        </p:nvSpPr>
        <p:spPr/>
        <p:txBody>
          <a:bodyPr/>
          <a:lstStyle/>
          <a:p>
            <a:fld id="{5A7E0559-7AD9-43F0-B22C-9D5B8D16D07B}" type="datetimeFigureOut">
              <a:rPr lang="en-US" smtClean="0"/>
              <a:pPr/>
              <a:t>2/17/2023</a:t>
            </a:fld>
            <a:endParaRPr lang="en-US"/>
          </a:p>
        </p:txBody>
      </p:sp>
      <p:sp>
        <p:nvSpPr>
          <p:cNvPr id="8" name="Slide Number Placeholder 7"/>
          <p:cNvSpPr>
            <a:spLocks noGrp="1"/>
          </p:cNvSpPr>
          <p:nvPr>
            <p:ph type="sldNum" sz="quarter" idx="11"/>
          </p:nvPr>
        </p:nvSpPr>
        <p:spPr/>
        <p:txBody>
          <a:bodyPr/>
          <a:lstStyle/>
          <a:p>
            <a:fld id="{0A808AB8-AB2A-4E61-9B92-B92FF3474275}"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1714442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A7E0559-7AD9-43F0-B22C-9D5B8D16D07B}" type="datetimeFigureOut">
              <a:rPr lang="en-US" smtClean="0"/>
              <a:pPr/>
              <a:t>2/17/2023</a:t>
            </a:fld>
            <a:endParaRPr lang="en-US"/>
          </a:p>
        </p:txBody>
      </p:sp>
      <p:sp>
        <p:nvSpPr>
          <p:cNvPr id="6" name="Slide Number Placeholder 5"/>
          <p:cNvSpPr>
            <a:spLocks noGrp="1"/>
          </p:cNvSpPr>
          <p:nvPr>
            <p:ph type="sldNum" sz="quarter" idx="11"/>
          </p:nvPr>
        </p:nvSpPr>
        <p:spPr/>
        <p:txBody>
          <a:bodyPr/>
          <a:lstStyle/>
          <a:p>
            <a:fld id="{0A808AB8-AB2A-4E61-9B92-B92FF3474275}" type="slidenum">
              <a:rPr lang="en-US" smtClean="0"/>
              <a:pPr/>
              <a:t>‹#›</a:t>
            </a:fld>
            <a:endParaRPr lang="en-US"/>
          </a:p>
        </p:txBody>
      </p:sp>
      <p:sp>
        <p:nvSpPr>
          <p:cNvPr id="8" name="Footer Placeholder 7"/>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3499141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2-Column Text">
    <p:spTree>
      <p:nvGrpSpPr>
        <p:cNvPr id="1" name=""/>
        <p:cNvGrpSpPr/>
        <p:nvPr/>
      </p:nvGrpSpPr>
      <p:grpSpPr>
        <a:xfrm>
          <a:off x="0" y="0"/>
          <a:ext cx="0" cy="0"/>
          <a:chOff x="0" y="0"/>
          <a:chExt cx="0" cy="0"/>
        </a:xfrm>
      </p:grpSpPr>
      <p:sp>
        <p:nvSpPr>
          <p:cNvPr id="4" name="Rectangle 4"/>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Rectangle 11"/>
          <p:cNvSpPr>
            <a:spLocks noGrp="1"/>
          </p:cNvSpPr>
          <p:nvPr>
            <p:ph type="body"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10" name="Date Placeholder 9"/>
          <p:cNvSpPr>
            <a:spLocks noGrp="1"/>
          </p:cNvSpPr>
          <p:nvPr>
            <p:ph type="dt" sz="half" idx="10"/>
          </p:nvPr>
        </p:nvSpPr>
        <p:spPr/>
        <p:txBody>
          <a:bodyPr/>
          <a:lstStyle/>
          <a:p>
            <a:fld id="{5A7E0559-7AD9-43F0-B22C-9D5B8D16D07B}" type="datetimeFigureOut">
              <a:rPr lang="en-US" smtClean="0"/>
              <a:pPr/>
              <a:t>2/17/2023</a:t>
            </a:fld>
            <a:endParaRPr lang="en-US"/>
          </a:p>
        </p:txBody>
      </p:sp>
      <p:sp>
        <p:nvSpPr>
          <p:cNvPr id="12" name="Slide Number Placeholder 11"/>
          <p:cNvSpPr>
            <a:spLocks noGrp="1"/>
          </p:cNvSpPr>
          <p:nvPr>
            <p:ph type="sldNum" sz="quarter" idx="11"/>
          </p:nvPr>
        </p:nvSpPr>
        <p:spPr/>
        <p:txBody>
          <a:bodyPr/>
          <a:lstStyle/>
          <a:p>
            <a:fld id="{0A808AB8-AB2A-4E61-9B92-B92FF3474275}"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4160562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16" name="Rectangle 1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8" name="Date Placeholder 7"/>
          <p:cNvSpPr>
            <a:spLocks noGrp="1"/>
          </p:cNvSpPr>
          <p:nvPr>
            <p:ph type="dt" sz="half" idx="10"/>
          </p:nvPr>
        </p:nvSpPr>
        <p:spPr/>
        <p:txBody>
          <a:bodyPr/>
          <a:lstStyle/>
          <a:p>
            <a:fld id="{5A7E0559-7AD9-43F0-B22C-9D5B8D16D07B}" type="datetimeFigureOut">
              <a:rPr lang="en-US" smtClean="0"/>
              <a:pPr/>
              <a:t>2/17/2023</a:t>
            </a:fld>
            <a:endParaRPr lang="en-US"/>
          </a:p>
        </p:txBody>
      </p:sp>
      <p:sp>
        <p:nvSpPr>
          <p:cNvPr id="9" name="Slide Number Placeholder 8"/>
          <p:cNvSpPr>
            <a:spLocks noGrp="1"/>
          </p:cNvSpPr>
          <p:nvPr>
            <p:ph type="sldNum" sz="quarter" idx="11"/>
          </p:nvPr>
        </p:nvSpPr>
        <p:spPr/>
        <p:txBody>
          <a:bodyPr/>
          <a:lstStyle/>
          <a:p>
            <a:fld id="{0A808AB8-AB2A-4E61-9B92-B92FF3474275}"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1032528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2 Content">
    <p:spTree>
      <p:nvGrpSpPr>
        <p:cNvPr id="1" name=""/>
        <p:cNvGrpSpPr/>
        <p:nvPr/>
      </p:nvGrpSpPr>
      <p:grpSpPr>
        <a:xfrm>
          <a:off x="0" y="0"/>
          <a:ext cx="0" cy="0"/>
          <a:chOff x="0" y="0"/>
          <a:chExt cx="0" cy="0"/>
        </a:xfrm>
      </p:grpSpPr>
      <p:sp>
        <p:nvSpPr>
          <p:cNvPr id="30" name="Rectangle 30"/>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Rectangle 17"/>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9" name="Date Placeholder 8"/>
          <p:cNvSpPr>
            <a:spLocks noGrp="1"/>
          </p:cNvSpPr>
          <p:nvPr>
            <p:ph type="dt" sz="half" idx="10"/>
          </p:nvPr>
        </p:nvSpPr>
        <p:spPr/>
        <p:txBody>
          <a:bodyPr/>
          <a:lstStyle/>
          <a:p>
            <a:fld id="{5A7E0559-7AD9-43F0-B22C-9D5B8D16D07B}" type="datetimeFigureOut">
              <a:rPr lang="en-US" smtClean="0"/>
              <a:pPr/>
              <a:t>2/17/2023</a:t>
            </a:fld>
            <a:endParaRPr lang="en-US"/>
          </a:p>
        </p:txBody>
      </p:sp>
      <p:sp>
        <p:nvSpPr>
          <p:cNvPr id="10" name="Slide Number Placeholder 9"/>
          <p:cNvSpPr>
            <a:spLocks noGrp="1"/>
          </p:cNvSpPr>
          <p:nvPr>
            <p:ph type="sldNum" sz="quarter" idx="11"/>
          </p:nvPr>
        </p:nvSpPr>
        <p:spPr/>
        <p:txBody>
          <a:bodyPr/>
          <a:lstStyle/>
          <a:p>
            <a:fld id="{0A808AB8-AB2A-4E61-9B92-B92FF3474275}" type="slidenum">
              <a:rPr lang="en-US" smtClean="0"/>
              <a:pPr/>
              <a:t>‹#›</a:t>
            </a:fld>
            <a:endParaRPr lang="en-US"/>
          </a:p>
        </p:txBody>
      </p:sp>
      <p:sp>
        <p:nvSpPr>
          <p:cNvPr id="11" name="Footer Placeholder 10"/>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1705924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5A7E0559-7AD9-43F0-B22C-9D5B8D16D07B}" type="datetimeFigureOut">
              <a:rPr lang="en-US" smtClean="0"/>
              <a:pPr/>
              <a:t>2/17/2023</a:t>
            </a:fld>
            <a:endParaRPr lang="en-US"/>
          </a:p>
        </p:txBody>
      </p:sp>
      <p:sp>
        <p:nvSpPr>
          <p:cNvPr id="6" name="Slide Number Placeholder 5"/>
          <p:cNvSpPr>
            <a:spLocks noGrp="1"/>
          </p:cNvSpPr>
          <p:nvPr>
            <p:ph type="sldNum" sz="quarter" idx="11"/>
          </p:nvPr>
        </p:nvSpPr>
        <p:spPr/>
        <p:txBody>
          <a:bodyPr/>
          <a:lstStyle>
            <a:lvl1pPr>
              <a:defRPr/>
            </a:lvl1pPr>
          </a:lstStyle>
          <a:p>
            <a:fld id="{0A808AB8-AB2A-4E61-9B92-B92FF3474275}"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114650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hade val="85000"/>
          </a:schemeClr>
        </a:solidFill>
        <a:effectLst/>
      </p:bgPr>
    </p:bg>
    <p:spTree>
      <p:nvGrpSpPr>
        <p:cNvPr id="1" name=""/>
        <p:cNvGrpSpPr/>
        <p:nvPr/>
      </p:nvGrpSpPr>
      <p:grpSpPr>
        <a:xfrm>
          <a:off x="0" y="0"/>
          <a:ext cx="0" cy="0"/>
          <a:chOff x="0" y="0"/>
          <a:chExt cx="0" cy="0"/>
        </a:xfrm>
      </p:grpSpPr>
      <p:pic>
        <p:nvPicPr>
          <p:cNvPr id="8" name="image5.png"/>
          <p:cNvPicPr>
            <a:picLocks noChangeAspect="1"/>
          </p:cNvPicPr>
          <p:nvPr/>
        </p:nvPicPr>
        <p:blipFill>
          <a:blip r:embed="rId10" cstate="screen">
            <a:duotone>
              <a:schemeClr val="accent1"/>
              <a:srgbClr val="FFFFFF"/>
            </a:duotone>
          </a:blip>
          <a:stretch>
            <a:fillRect/>
          </a:stretch>
        </p:blipFill>
        <p:spPr>
          <a:xfrm>
            <a:off x="571" y="428"/>
            <a:ext cx="9142858" cy="6857143"/>
          </a:xfrm>
          <a:prstGeom prst="rect">
            <a:avLst/>
          </a:prstGeom>
          <a:noFill/>
          <a:ln>
            <a:noFill/>
          </a:ln>
        </p:spPr>
      </p:pic>
      <p:pic>
        <p:nvPicPr>
          <p:cNvPr id="9" name="image6.png"/>
          <p:cNvPicPr>
            <a:picLocks noChangeAspect="1"/>
          </p:cNvPicPr>
          <p:nvPr/>
        </p:nvPicPr>
        <p:blipFill>
          <a:blip r:embed="rId11" cstate="screen"/>
          <a:stretch>
            <a:fillRect/>
          </a:stretch>
        </p:blipFill>
        <p:spPr>
          <a:xfrm>
            <a:off x="571" y="428"/>
            <a:ext cx="9142858" cy="6857143"/>
          </a:xfrm>
          <a:prstGeom prst="rect">
            <a:avLst/>
          </a:prstGeom>
          <a:noFill/>
          <a:ln>
            <a:noFill/>
          </a:ln>
        </p:spPr>
      </p:pic>
      <p:sp>
        <p:nvSpPr>
          <p:cNvPr id="30" name="Rectangle 30"/>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12" name="Rectangle 12"/>
          <p:cNvSpPr>
            <a:spLocks noGrp="1"/>
          </p:cNvSpPr>
          <p:nvPr>
            <p:ph type="body" idx="1"/>
          </p:nvPr>
        </p:nvSpPr>
        <p:spPr>
          <a:xfrm>
            <a:off x="457200" y="1600200"/>
            <a:ext cx="8229600" cy="4525963"/>
          </a:xfrm>
          <a:prstGeom prst="rect">
            <a:avLst/>
          </a:prstGeo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6"/>
          <p:cNvSpPr>
            <a:spLocks noGrp="1"/>
          </p:cNvSpPr>
          <p:nvPr>
            <p:ph type="dt" sz="half" idx="2"/>
          </p:nvPr>
        </p:nvSpPr>
        <p:spPr>
          <a:xfrm>
            <a:off x="457200" y="6245225"/>
            <a:ext cx="2133600" cy="476250"/>
          </a:xfrm>
          <a:prstGeom prst="rect">
            <a:avLst/>
          </a:prstGeom>
        </p:spPr>
        <p:txBody>
          <a:bodyPr/>
          <a:lstStyle>
            <a:lvl1pPr>
              <a:defRPr sz="1000">
                <a:latin typeface="+mn-lt"/>
              </a:defRPr>
            </a:lvl1pPr>
          </a:lstStyle>
          <a:p>
            <a:fld id="{5A7E0559-7AD9-43F0-B22C-9D5B8D16D07B}" type="datetimeFigureOut">
              <a:rPr lang="en-US" smtClean="0"/>
              <a:pPr/>
              <a:t>2/17/2023</a:t>
            </a:fld>
            <a:endParaRPr lang="en-US"/>
          </a:p>
        </p:txBody>
      </p:sp>
      <p:sp>
        <p:nvSpPr>
          <p:cNvPr id="20" name="Rectangle 20"/>
          <p:cNvSpPr>
            <a:spLocks noGrp="1"/>
          </p:cNvSpPr>
          <p:nvPr>
            <p:ph type="ftr" sz="quarter" idx="3"/>
          </p:nvPr>
        </p:nvSpPr>
        <p:spPr>
          <a:xfrm>
            <a:off x="3124200" y="6245225"/>
            <a:ext cx="2895600" cy="476250"/>
          </a:xfrm>
          <a:prstGeom prst="rect">
            <a:avLst/>
          </a:prstGeom>
        </p:spPr>
        <p:txBody>
          <a:bodyPr/>
          <a:lstStyle>
            <a:lvl1pPr algn="ctr">
              <a:defRPr sz="1000">
                <a:latin typeface="+mn-lt"/>
              </a:defRPr>
            </a:lvl1pPr>
          </a:lstStyle>
          <a:p>
            <a:endParaRPr lang="en-US"/>
          </a:p>
        </p:txBody>
      </p:sp>
      <p:sp>
        <p:nvSpPr>
          <p:cNvPr id="21" name="Rectangle 21"/>
          <p:cNvSpPr>
            <a:spLocks noGrp="1"/>
          </p:cNvSpPr>
          <p:nvPr>
            <p:ph type="sldNum" sz="quarter" idx="4"/>
          </p:nvPr>
        </p:nvSpPr>
        <p:spPr>
          <a:xfrm>
            <a:off x="6553200" y="6245225"/>
            <a:ext cx="2133600" cy="476250"/>
          </a:xfrm>
          <a:prstGeom prst="rect">
            <a:avLst/>
          </a:prstGeom>
        </p:spPr>
        <p:txBody>
          <a:bodyPr/>
          <a:lstStyle>
            <a:lvl1pPr>
              <a:defRPr sz="1000">
                <a:latin typeface="+mn-lt"/>
              </a:defRPr>
            </a:lvl1pPr>
          </a:lstStyle>
          <a:p>
            <a:fld id="{0A808AB8-AB2A-4E61-9B92-B92FF3474275}" type="slidenum">
              <a:rPr lang="en-US" smtClean="0"/>
              <a:pPr/>
              <a:t>‹#›</a:t>
            </a:fld>
            <a:endParaRPr lang="en-US"/>
          </a:p>
        </p:txBody>
      </p:sp>
    </p:spTree>
    <p:extLst>
      <p:ext uri="{BB962C8B-B14F-4D97-AF65-F5344CB8AC3E}">
        <p14:creationId xmlns:p14="http://schemas.microsoft.com/office/powerpoint/2010/main" val="84055399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Lst>
  <p:txStyles>
    <p:titleStyle>
      <a:defPPr>
        <a:defRPr sz="4400">
          <a:solidFill>
            <a:schemeClr val="tx1"/>
          </a:solidFill>
          <a:latin typeface="+mj-lt"/>
          <a:ea typeface="+mj-ea"/>
          <a:cs typeface="+mj-cs"/>
        </a:defRPr>
      </a:defPPr>
      <a:lvl1pPr algn="l" eaLnBrk="1" hangingPunct="1">
        <a:buNone/>
        <a:defRPr sz="3600">
          <a:solidFill>
            <a:schemeClr val="tx1">
              <a:alpha val="100000"/>
            </a:schemeClr>
          </a:solidFill>
          <a:latin typeface="+mj-lt"/>
        </a:defRPr>
      </a:lvl1pPr>
    </p:titleStyle>
    <p:bodyStyle>
      <a:defPPr>
        <a:defRPr>
          <a:solidFill>
            <a:schemeClr val="tx1"/>
          </a:solidFill>
          <a:latin typeface="+mn-lt"/>
          <a:ea typeface="+mn-ea"/>
          <a:cs typeface="+mn-cs"/>
        </a:defRPr>
      </a:defPPr>
      <a:lvl1pPr marL="342900" indent="-342900" eaLnBrk="1" hangingPunct="1">
        <a:buChar char="•"/>
        <a:defRPr sz="2800">
          <a:latin typeface="+mn-lt"/>
        </a:defRPr>
      </a:lvl1pPr>
      <a:lvl2pPr marL="742950" indent="-285750" eaLnBrk="1" hangingPunct="1">
        <a:buChar char="–"/>
        <a:defRPr sz="2400">
          <a:latin typeface="+mn-lt"/>
        </a:defRPr>
      </a:lvl2pPr>
      <a:lvl3pPr marL="1143000" indent="-228600" eaLnBrk="1" hangingPunct="1">
        <a:buChar char="•"/>
        <a:defRPr sz="2400">
          <a:latin typeface="+mn-lt"/>
        </a:defRPr>
      </a:lvl3pPr>
      <a:lvl4pPr marL="1600200" indent="-228600" eaLnBrk="1" hangingPunct="1">
        <a:buChar char="–"/>
        <a:defRPr sz="2000">
          <a:latin typeface="+mn-lt"/>
        </a:defRPr>
      </a:lvl4pPr>
      <a:lvl5pPr marL="2057400" indent="-228600" eaLnBrk="1" hangingPunct="1">
        <a:buChar char="»"/>
        <a:defRPr sz="2000">
          <a:latin typeface="+mn-lt"/>
        </a:defRPr>
      </a:lvl5pPr>
      <a:lvl6pPr marL="2514600" indent="-228600" eaLnBrk="1" hangingPunct="1">
        <a:buChar char="•"/>
        <a:defRPr sz="2000"/>
      </a:lvl6pPr>
      <a:lvl7pPr marL="2971800" indent="-228600" eaLnBrk="1" hangingPunct="1">
        <a:buChar char="•"/>
        <a:defRPr sz="2000"/>
      </a:lvl7pPr>
      <a:lvl8pPr marL="3429000" indent="-228600" eaLnBrk="1" hangingPunct="1">
        <a:buChar char="•"/>
        <a:defRPr sz="2000"/>
      </a:lvl8pPr>
      <a:lvl9pPr marL="3886200" indent="-228600" eaLnBrk="1" hangingPunct="1">
        <a:buChar char="•"/>
        <a:defRPr sz="2000"/>
      </a:lvl9pPr>
    </p:bodyStyle>
    <p:otherStyle>
      <a:defPPr>
        <a:defRPr>
          <a:solidFill>
            <a:schemeClr val="tx1"/>
          </a:solidFill>
          <a:latin typeface="+mn-lt"/>
          <a:ea typeface="+mn-ea"/>
          <a:cs typeface="+mn-cs"/>
        </a:defRPr>
      </a:defPPr>
      <a:lvl1pPr marL="0" eaLnBrk="1" hangingPunct="1"/>
      <a:lvl2pPr marL="457200" eaLnBrk="1" hangingPunct="1"/>
      <a:lvl3pPr marL="914400" eaLnBrk="1" hangingPunct="1"/>
      <a:lvl4pPr marL="1371600" eaLnBrk="1" hangingPunct="1"/>
      <a:lvl5pPr marL="1828800" eaLnBrk="1" hangingPunct="1"/>
      <a:lvl6pPr marL="2286000" eaLnBrk="1" hangingPunct="1"/>
      <a:lvl7pPr marL="2743200" eaLnBrk="1" hangingPunct="1"/>
      <a:lvl8pPr marL="3200400" eaLnBrk="1" hangingPunct="1"/>
      <a:lvl9pPr marL="3657600" eaLnBrk="1" hangingPunct="1"/>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492734" y="5094577"/>
            <a:ext cx="6194066" cy="584775"/>
          </a:xfrm>
        </p:spPr>
        <p:txBody>
          <a:bodyPr>
            <a:spAutoFit/>
          </a:bodyPr>
          <a:lstStyle/>
          <a:p>
            <a:r>
              <a:rPr lang="en-US" sz="3200" dirty="0">
                <a:solidFill>
                  <a:schemeClr val="tx1"/>
                </a:solidFill>
              </a:rPr>
              <a:t>The Sin Of Laziness</a:t>
            </a:r>
          </a:p>
        </p:txBody>
      </p:sp>
      <p:sp>
        <p:nvSpPr>
          <p:cNvPr id="2" name="Title 1"/>
          <p:cNvSpPr>
            <a:spLocks noGrp="1"/>
          </p:cNvSpPr>
          <p:nvPr>
            <p:ph type="ctrTitle"/>
          </p:nvPr>
        </p:nvSpPr>
        <p:spPr>
          <a:xfrm>
            <a:off x="1108986" y="3753386"/>
            <a:ext cx="7577814" cy="1323439"/>
          </a:xfrm>
        </p:spPr>
        <p:txBody>
          <a:bodyPr>
            <a:spAutoFit/>
          </a:bodyPr>
          <a:lstStyle/>
          <a:p>
            <a:r>
              <a:rPr lang="en-US" b="1" dirty="0">
                <a:solidFill>
                  <a:schemeClr val="tx1"/>
                </a:solidFill>
              </a:rPr>
              <a:t>Studies In Proverbs</a:t>
            </a:r>
            <a:br>
              <a:rPr lang="en-US" b="1" dirty="0">
                <a:solidFill>
                  <a:schemeClr val="tx1"/>
                </a:solidFill>
              </a:rPr>
            </a:br>
            <a:r>
              <a:rPr lang="en-US" b="1" dirty="0">
                <a:solidFill>
                  <a:schemeClr val="tx1"/>
                </a:solidFill>
              </a:rPr>
              <a:t>Lesson 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600200"/>
            <a:ext cx="8229600" cy="1446550"/>
          </a:xfrm>
        </p:spPr>
        <p:txBody>
          <a:bodyPr>
            <a:spAutoFit/>
          </a:bodyPr>
          <a:lstStyle/>
          <a:p>
            <a:pPr marL="0" indent="0">
              <a:buNone/>
            </a:pPr>
            <a:r>
              <a:rPr lang="en-US" sz="3200" b="1" dirty="0">
                <a:solidFill>
                  <a:srgbClr val="FF0000"/>
                </a:solidFill>
              </a:rPr>
              <a:t>He is often full of advice.</a:t>
            </a:r>
          </a:p>
          <a:p>
            <a:r>
              <a:rPr lang="en-US" i="1" dirty="0">
                <a:solidFill>
                  <a:schemeClr val="tx1"/>
                </a:solidFill>
              </a:rPr>
              <a:t>“The sluggard is wiser in his own conceit than seven men that can render a reason.”</a:t>
            </a:r>
            <a:r>
              <a:rPr lang="en-US" dirty="0">
                <a:solidFill>
                  <a:schemeClr val="tx1"/>
                </a:solidFill>
              </a:rPr>
              <a:t> Proverbs 26:16</a:t>
            </a:r>
          </a:p>
        </p:txBody>
      </p:sp>
      <p:sp>
        <p:nvSpPr>
          <p:cNvPr id="5" name="Title 4"/>
          <p:cNvSpPr>
            <a:spLocks noGrp="1"/>
          </p:cNvSpPr>
          <p:nvPr>
            <p:ph type="title"/>
          </p:nvPr>
        </p:nvSpPr>
        <p:spPr>
          <a:xfrm>
            <a:off x="457200" y="657006"/>
            <a:ext cx="8229600" cy="646331"/>
          </a:xfrm>
        </p:spPr>
        <p:txBody>
          <a:bodyPr>
            <a:spAutoFit/>
          </a:bodyPr>
          <a:lstStyle/>
          <a:p>
            <a:r>
              <a:rPr lang="en-US" b="1" dirty="0">
                <a:solidFill>
                  <a:schemeClr val="tx1"/>
                </a:solidFill>
              </a:rPr>
              <a:t>Characteristics of The Sluggard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600200"/>
            <a:ext cx="8229600" cy="1446550"/>
          </a:xfrm>
        </p:spPr>
        <p:txBody>
          <a:bodyPr>
            <a:spAutoFit/>
          </a:bodyPr>
          <a:lstStyle/>
          <a:p>
            <a:pPr marL="0" indent="0">
              <a:buNone/>
            </a:pPr>
            <a:r>
              <a:rPr lang="en-US" sz="3200" b="1" dirty="0">
                <a:solidFill>
                  <a:srgbClr val="FF0000"/>
                </a:solidFill>
              </a:rPr>
              <a:t>Others are adversely affected.</a:t>
            </a:r>
          </a:p>
          <a:p>
            <a:r>
              <a:rPr lang="en-US" i="1" dirty="0">
                <a:solidFill>
                  <a:schemeClr val="tx1"/>
                </a:solidFill>
              </a:rPr>
              <a:t>“As vinegar to the teeth, and as smoke to the eyes, so is the sluggard to them that send him”</a:t>
            </a:r>
            <a:r>
              <a:rPr lang="en-US" dirty="0">
                <a:solidFill>
                  <a:schemeClr val="tx1"/>
                </a:solidFill>
              </a:rPr>
              <a:t> Proverbs 10:26</a:t>
            </a:r>
          </a:p>
        </p:txBody>
      </p:sp>
      <p:sp>
        <p:nvSpPr>
          <p:cNvPr id="5" name="Title 4"/>
          <p:cNvSpPr>
            <a:spLocks noGrp="1"/>
          </p:cNvSpPr>
          <p:nvPr>
            <p:ph type="title"/>
          </p:nvPr>
        </p:nvSpPr>
        <p:spPr>
          <a:xfrm>
            <a:off x="457200" y="657006"/>
            <a:ext cx="8229600" cy="646331"/>
          </a:xfrm>
        </p:spPr>
        <p:txBody>
          <a:bodyPr>
            <a:spAutoFit/>
          </a:bodyPr>
          <a:lstStyle/>
          <a:p>
            <a:r>
              <a:rPr lang="en-US" b="1" dirty="0">
                <a:solidFill>
                  <a:schemeClr val="tx1"/>
                </a:solidFill>
              </a:rPr>
              <a:t>Some Consequences of Laziness.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238027" y="1447800"/>
            <a:ext cx="8686800" cy="5324535"/>
          </a:xfrm>
        </p:spPr>
        <p:txBody>
          <a:bodyPr wrap="square">
            <a:spAutoFit/>
          </a:bodyPr>
          <a:lstStyle/>
          <a:p>
            <a:pPr marL="0" indent="0">
              <a:buNone/>
            </a:pPr>
            <a:r>
              <a:rPr lang="en-US" sz="3200" b="1" dirty="0">
                <a:solidFill>
                  <a:srgbClr val="FF0000"/>
                </a:solidFill>
              </a:rPr>
              <a:t>It causes Poverty.</a:t>
            </a:r>
          </a:p>
          <a:p>
            <a:r>
              <a:rPr lang="en-US" dirty="0">
                <a:solidFill>
                  <a:schemeClr val="tx1"/>
                </a:solidFill>
              </a:rPr>
              <a:t>Proverbs 24:30-34, </a:t>
            </a:r>
            <a:r>
              <a:rPr lang="en-US" i="1" dirty="0">
                <a:solidFill>
                  <a:schemeClr val="tx1"/>
                </a:solidFill>
              </a:rPr>
              <a:t>“I went by the field of the sluggard, And by the vineyard of the man void of understanding; And, lo, it was all grown over with thorns, The face thereof was covered with nettles, And the stone wall thereof was broken down. Then I beheld, and considered well; I saw, and received instruction: (Yet) a little sleep, a little slumber, A little folding of the hands to sleep; So shall thy poverty come as a robber, And thy want as an armed man.”</a:t>
            </a:r>
          </a:p>
          <a:p>
            <a:r>
              <a:rPr lang="en-US" i="1" dirty="0">
                <a:solidFill>
                  <a:schemeClr val="tx1"/>
                </a:solidFill>
              </a:rPr>
              <a:t> “By slothfulness the roof sinketh in; and through idleness of the hands the house leaketh”</a:t>
            </a:r>
            <a:r>
              <a:rPr lang="en-US" dirty="0">
                <a:solidFill>
                  <a:schemeClr val="tx1"/>
                </a:solidFill>
              </a:rPr>
              <a:t> Ecclesiastes 10:18</a:t>
            </a:r>
          </a:p>
        </p:txBody>
      </p:sp>
      <p:sp>
        <p:nvSpPr>
          <p:cNvPr id="5" name="Title 4"/>
          <p:cNvSpPr>
            <a:spLocks noGrp="1"/>
          </p:cNvSpPr>
          <p:nvPr>
            <p:ph type="title"/>
          </p:nvPr>
        </p:nvSpPr>
        <p:spPr>
          <a:xfrm>
            <a:off x="457200" y="725269"/>
            <a:ext cx="8229600" cy="646331"/>
          </a:xfrm>
        </p:spPr>
        <p:txBody>
          <a:bodyPr>
            <a:spAutoFit/>
          </a:bodyPr>
          <a:lstStyle/>
          <a:p>
            <a:r>
              <a:rPr lang="en-US" b="1" dirty="0">
                <a:solidFill>
                  <a:schemeClr val="tx1"/>
                </a:solidFill>
              </a:rPr>
              <a:t>Some Consequences of Laziness.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600200"/>
            <a:ext cx="8229600" cy="3170099"/>
          </a:xfrm>
        </p:spPr>
        <p:txBody>
          <a:bodyPr>
            <a:spAutoFit/>
          </a:bodyPr>
          <a:lstStyle/>
          <a:p>
            <a:pPr marL="0" indent="0">
              <a:buNone/>
            </a:pPr>
            <a:r>
              <a:rPr lang="en-US" sz="3200" b="1" dirty="0">
                <a:solidFill>
                  <a:srgbClr val="FF0000"/>
                </a:solidFill>
              </a:rPr>
              <a:t>It can destroy one’s independence.</a:t>
            </a:r>
          </a:p>
          <a:p>
            <a:r>
              <a:rPr lang="en-US" i="1" dirty="0">
                <a:solidFill>
                  <a:schemeClr val="tx1"/>
                </a:solidFill>
              </a:rPr>
              <a:t>“The hand of the diligent shall bear rule: but the slothful shall be under tribute”</a:t>
            </a:r>
            <a:r>
              <a:rPr lang="en-US" dirty="0">
                <a:solidFill>
                  <a:schemeClr val="tx1"/>
                </a:solidFill>
              </a:rPr>
              <a:t> Proverbs 12:24</a:t>
            </a:r>
          </a:p>
          <a:p>
            <a:r>
              <a:rPr lang="en-US" dirty="0">
                <a:solidFill>
                  <a:schemeClr val="tx1"/>
                </a:solidFill>
              </a:rPr>
              <a:t>The lazy person doesn’t deserve to eat!</a:t>
            </a:r>
          </a:p>
          <a:p>
            <a:pPr lvl="1"/>
            <a:r>
              <a:rPr lang="en-US" sz="2800" dirty="0">
                <a:solidFill>
                  <a:schemeClr val="tx1"/>
                </a:solidFill>
              </a:rPr>
              <a:t>2 Thessalonians 3:10, </a:t>
            </a:r>
            <a:r>
              <a:rPr lang="en-US" sz="2800" i="1" dirty="0">
                <a:solidFill>
                  <a:schemeClr val="tx1"/>
                </a:solidFill>
              </a:rPr>
              <a:t>“For even when we were with you, this we commanded you, If any will not work, neither let him eat.”</a:t>
            </a:r>
          </a:p>
        </p:txBody>
      </p:sp>
      <p:sp>
        <p:nvSpPr>
          <p:cNvPr id="5" name="Title 4"/>
          <p:cNvSpPr>
            <a:spLocks noGrp="1"/>
          </p:cNvSpPr>
          <p:nvPr>
            <p:ph type="title"/>
          </p:nvPr>
        </p:nvSpPr>
        <p:spPr>
          <a:xfrm>
            <a:off x="457200" y="725269"/>
            <a:ext cx="8229600" cy="646331"/>
          </a:xfrm>
        </p:spPr>
        <p:txBody>
          <a:bodyPr>
            <a:spAutoFit/>
          </a:bodyPr>
          <a:lstStyle/>
          <a:p>
            <a:r>
              <a:rPr lang="en-US" b="1" dirty="0">
                <a:solidFill>
                  <a:schemeClr val="tx1"/>
                </a:solidFill>
              </a:rPr>
              <a:t>Some Consequences of Laziness.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534400" cy="5078313"/>
          </a:xfrm>
        </p:spPr>
        <p:txBody>
          <a:bodyPr>
            <a:spAutoFit/>
          </a:bodyPr>
          <a:lstStyle/>
          <a:p>
            <a:pPr marL="0" indent="0">
              <a:buNone/>
            </a:pPr>
            <a:r>
              <a:rPr lang="en-US" sz="3200" b="1" dirty="0">
                <a:solidFill>
                  <a:srgbClr val="FF0000"/>
                </a:solidFill>
              </a:rPr>
              <a:t>Physical laziness.</a:t>
            </a:r>
          </a:p>
          <a:p>
            <a:r>
              <a:rPr lang="en-US" dirty="0">
                <a:solidFill>
                  <a:schemeClr val="tx1"/>
                </a:solidFill>
              </a:rPr>
              <a:t>Being able to work but refusing to work. Contrast the virtuous woman of Proverbs 31:12-22, 24, 27</a:t>
            </a:r>
          </a:p>
          <a:p>
            <a:pPr marL="0" indent="0">
              <a:buNone/>
            </a:pPr>
            <a:r>
              <a:rPr lang="en-US" sz="3200" b="1" dirty="0">
                <a:solidFill>
                  <a:srgbClr val="FF0000"/>
                </a:solidFill>
              </a:rPr>
              <a:t>Spiritual laziness.</a:t>
            </a:r>
          </a:p>
          <a:p>
            <a:r>
              <a:rPr lang="en-US" dirty="0">
                <a:solidFill>
                  <a:schemeClr val="tx1"/>
                </a:solidFill>
              </a:rPr>
              <a:t>God wants us to be spiritually active. Galatians 6:9-10; Ephesians 2:10; Hebrews 6:10-12; Romans 12:11</a:t>
            </a:r>
          </a:p>
          <a:p>
            <a:r>
              <a:rPr lang="en-US" dirty="0">
                <a:solidFill>
                  <a:schemeClr val="tx1"/>
                </a:solidFill>
              </a:rPr>
              <a:t>Spiritual laziness evidenced by neglecting to …</a:t>
            </a:r>
          </a:p>
          <a:p>
            <a:pPr lvl="1"/>
            <a:r>
              <a:rPr lang="en-US" dirty="0">
                <a:solidFill>
                  <a:schemeClr val="tx1"/>
                </a:solidFill>
              </a:rPr>
              <a:t>Study. Ecclesiastes 12:12; 2 Peter 1:5</a:t>
            </a:r>
          </a:p>
          <a:p>
            <a:pPr lvl="1"/>
            <a:r>
              <a:rPr lang="en-US" dirty="0">
                <a:solidFill>
                  <a:schemeClr val="tx1"/>
                </a:solidFill>
              </a:rPr>
              <a:t>Spend time in prayer. 1 Thessalonians 5:17</a:t>
            </a:r>
          </a:p>
          <a:p>
            <a:pPr lvl="1"/>
            <a:r>
              <a:rPr lang="en-US" dirty="0">
                <a:solidFill>
                  <a:schemeClr val="tx1"/>
                </a:solidFill>
              </a:rPr>
              <a:t>Spend time in worship. Hebrews 10:25</a:t>
            </a:r>
          </a:p>
          <a:p>
            <a:pPr lvl="1"/>
            <a:r>
              <a:rPr lang="en-US" dirty="0">
                <a:solidFill>
                  <a:schemeClr val="tx1"/>
                </a:solidFill>
              </a:rPr>
              <a:t>Seek the lost. 2 Timothy 2:2</a:t>
            </a:r>
          </a:p>
          <a:p>
            <a:pPr lvl="1"/>
            <a:r>
              <a:rPr lang="en-US" dirty="0">
                <a:solidFill>
                  <a:schemeClr val="tx1"/>
                </a:solidFill>
              </a:rPr>
              <a:t>Redeem the time. Ephesians 5:16</a:t>
            </a:r>
          </a:p>
        </p:txBody>
      </p:sp>
      <p:sp>
        <p:nvSpPr>
          <p:cNvPr id="2" name="Title 1"/>
          <p:cNvSpPr>
            <a:spLocks noGrp="1"/>
          </p:cNvSpPr>
          <p:nvPr>
            <p:ph type="title"/>
          </p:nvPr>
        </p:nvSpPr>
        <p:spPr>
          <a:xfrm>
            <a:off x="457200" y="725269"/>
            <a:ext cx="8229600" cy="646331"/>
          </a:xfrm>
        </p:spPr>
        <p:txBody>
          <a:bodyPr>
            <a:spAutoFit/>
          </a:bodyPr>
          <a:lstStyle/>
          <a:p>
            <a:r>
              <a:rPr lang="en-US" b="1" dirty="0">
                <a:solidFill>
                  <a:schemeClr val="tx1"/>
                </a:solidFill>
              </a:rPr>
              <a:t>Two Categories Of Laziness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500"/>
                                        <p:tgtEl>
                                          <p:spTgt spid="3">
                                            <p:txEl>
                                              <p:pRg st="4" end="4"/>
                                            </p:txEl>
                                          </p:spTgt>
                                        </p:tgtEl>
                                      </p:cBhvr>
                                    </p:animEffect>
                                  </p:childTnLst>
                                </p:cTn>
                              </p:par>
                              <p:par>
                                <p:cTn id="28" presetID="12" presetClass="entr" presetSubtype="4" fill="hold" grpId="0"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slide(fromBottom)">
                                      <p:cBhvr>
                                        <p:cTn id="30" dur="500"/>
                                        <p:tgtEl>
                                          <p:spTgt spid="3">
                                            <p:txEl>
                                              <p:pRg st="5" end="5"/>
                                            </p:txEl>
                                          </p:spTgt>
                                        </p:tgtEl>
                                      </p:cBhvr>
                                    </p:animEffect>
                                  </p:childTnLst>
                                </p:cTn>
                              </p:par>
                              <p:par>
                                <p:cTn id="31" presetID="12" presetClass="entr" presetSubtype="4"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slide(fromBottom)">
                                      <p:cBhvr>
                                        <p:cTn id="33" dur="500"/>
                                        <p:tgtEl>
                                          <p:spTgt spid="3">
                                            <p:txEl>
                                              <p:pRg st="6" end="6"/>
                                            </p:txEl>
                                          </p:spTgt>
                                        </p:tgtEl>
                                      </p:cBhvr>
                                    </p:animEffect>
                                  </p:childTnLst>
                                </p:cTn>
                              </p:par>
                              <p:par>
                                <p:cTn id="34" presetID="12" presetClass="entr" presetSubtype="4" fill="hold" grpId="0"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slide(fromBottom)">
                                      <p:cBhvr>
                                        <p:cTn id="36" dur="500"/>
                                        <p:tgtEl>
                                          <p:spTgt spid="3">
                                            <p:txEl>
                                              <p:pRg st="7" end="7"/>
                                            </p:txEl>
                                          </p:spTgt>
                                        </p:tgtEl>
                                      </p:cBhvr>
                                    </p:animEffect>
                                  </p:childTnLst>
                                </p:cTn>
                              </p:par>
                              <p:par>
                                <p:cTn id="37" presetID="12" presetClass="entr" presetSubtype="4" fill="hold" grpId="0"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slide(fromBottom)">
                                      <p:cBhvr>
                                        <p:cTn id="39" dur="500"/>
                                        <p:tgtEl>
                                          <p:spTgt spid="3">
                                            <p:txEl>
                                              <p:pRg st="8" end="8"/>
                                            </p:txEl>
                                          </p:spTgt>
                                        </p:tgtEl>
                                      </p:cBhvr>
                                    </p:animEffect>
                                  </p:childTnLst>
                                </p:cTn>
                              </p:par>
                              <p:par>
                                <p:cTn id="40" presetID="12" presetClass="entr" presetSubtype="4" fill="hold" grpId="0" nodeType="with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slide(fromBottom)">
                                      <p:cBhvr>
                                        <p:cTn id="4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2246769"/>
          </a:xfrm>
        </p:spPr>
        <p:txBody>
          <a:bodyPr>
            <a:spAutoFit/>
          </a:bodyPr>
          <a:lstStyle/>
          <a:p>
            <a:r>
              <a:rPr lang="en-US" dirty="0">
                <a:solidFill>
                  <a:schemeClr val="tx1"/>
                </a:solidFill>
              </a:rPr>
              <a:t>Song: “O land of rest, for thee I sigh! When will the moment come, When I shall lay my armor by And dwell in peace at home? We’ll work ‘till Jesus comes, We’ll work ‘till Jesus comes, We’ll work ‘till Jesus comes, And we’ll be gathered home.”</a:t>
            </a:r>
          </a:p>
        </p:txBody>
      </p:sp>
      <p:sp>
        <p:nvSpPr>
          <p:cNvPr id="2" name="Title 1"/>
          <p:cNvSpPr>
            <a:spLocks noGrp="1"/>
          </p:cNvSpPr>
          <p:nvPr>
            <p:ph type="title"/>
          </p:nvPr>
        </p:nvSpPr>
        <p:spPr>
          <a:xfrm>
            <a:off x="457200" y="725269"/>
            <a:ext cx="8229600" cy="646331"/>
          </a:xfrm>
        </p:spPr>
        <p:txBody>
          <a:bodyPr>
            <a:spAutoFit/>
          </a:bodyPr>
          <a:lstStyle/>
          <a:p>
            <a:r>
              <a:rPr lang="en-US" b="1" dirty="0">
                <a:solidFill>
                  <a:schemeClr val="tx1"/>
                </a:solidFill>
              </a:rPr>
              <a:t>Conclusion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hade val="85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919" y="1600200"/>
            <a:ext cx="8305800" cy="954107"/>
          </a:xfrm>
        </p:spPr>
        <p:txBody>
          <a:bodyPr wrap="square">
            <a:spAutoFit/>
          </a:bodyPr>
          <a:lstStyle/>
          <a:p>
            <a:r>
              <a:rPr lang="en-US" dirty="0">
                <a:solidFill>
                  <a:schemeClr val="tx1"/>
                </a:solidFill>
              </a:rPr>
              <a:t>Adam and Eve were to be busy. Genesis 2:15; 3:19, 23</a:t>
            </a:r>
          </a:p>
          <a:p>
            <a:r>
              <a:rPr lang="en-US" dirty="0">
                <a:solidFill>
                  <a:schemeClr val="tx1"/>
                </a:solidFill>
              </a:rPr>
              <a:t>Cain and Abel were busy. Genesis 4:2</a:t>
            </a:r>
          </a:p>
        </p:txBody>
      </p:sp>
      <p:sp>
        <p:nvSpPr>
          <p:cNvPr id="2" name="Title 1"/>
          <p:cNvSpPr>
            <a:spLocks noGrp="1"/>
          </p:cNvSpPr>
          <p:nvPr>
            <p:ph type="title"/>
          </p:nvPr>
        </p:nvSpPr>
        <p:spPr>
          <a:xfrm>
            <a:off x="457200" y="657006"/>
            <a:ext cx="8229600" cy="646331"/>
          </a:xfrm>
        </p:spPr>
        <p:txBody>
          <a:bodyPr>
            <a:spAutoFit/>
          </a:bodyPr>
          <a:lstStyle/>
          <a:p>
            <a:r>
              <a:rPr lang="en-US" b="1" dirty="0">
                <a:solidFill>
                  <a:schemeClr val="tx1"/>
                </a:solidFill>
              </a:rPr>
              <a:t>God Intended For Man To Be Busy</a:t>
            </a:r>
          </a:p>
        </p:txBody>
      </p:sp>
      <p:sp>
        <p:nvSpPr>
          <p:cNvPr id="4" name="Content Placeholder 2">
            <a:extLst>
              <a:ext uri="{FF2B5EF4-FFF2-40B4-BE49-F238E27FC236}">
                <a16:creationId xmlns:a16="http://schemas.microsoft.com/office/drawing/2014/main" id="{09D66C6B-70AF-DCA3-7115-D095BFEF5026}"/>
              </a:ext>
            </a:extLst>
          </p:cNvPr>
          <p:cNvSpPr txBox="1">
            <a:spLocks/>
          </p:cNvSpPr>
          <p:nvPr/>
        </p:nvSpPr>
        <p:spPr>
          <a:xfrm>
            <a:off x="457200" y="4038601"/>
            <a:ext cx="8272021" cy="1384995"/>
          </a:xfrm>
          <a:prstGeom prst="rect">
            <a:avLst/>
          </a:prstGeom>
        </p:spPr>
        <p:txBody>
          <a:bodyPr wrap="square">
            <a:spAutoFit/>
          </a:bodyPr>
          <a:lstStyle>
            <a:defPPr>
              <a:defRPr>
                <a:solidFill>
                  <a:schemeClr val="tx1"/>
                </a:solidFill>
                <a:latin typeface="+mn-lt"/>
                <a:ea typeface="+mn-ea"/>
                <a:cs typeface="+mn-cs"/>
              </a:defRPr>
            </a:defPPr>
            <a:lvl1pPr marL="342900" indent="-342900" eaLnBrk="1" hangingPunct="1">
              <a:buChar char="•"/>
              <a:defRPr sz="2800">
                <a:latin typeface="+mn-lt"/>
              </a:defRPr>
            </a:lvl1pPr>
            <a:lvl2pPr marL="742950" indent="-285750" eaLnBrk="1" hangingPunct="1">
              <a:buChar char="–"/>
              <a:defRPr sz="2400">
                <a:latin typeface="+mn-lt"/>
              </a:defRPr>
            </a:lvl2pPr>
            <a:lvl3pPr marL="1143000" indent="-228600" eaLnBrk="1" hangingPunct="1">
              <a:buChar char="•"/>
              <a:defRPr sz="2400">
                <a:latin typeface="+mn-lt"/>
              </a:defRPr>
            </a:lvl3pPr>
            <a:lvl4pPr marL="1600200" indent="-228600" eaLnBrk="1" hangingPunct="1">
              <a:buChar char="–"/>
              <a:defRPr sz="2000">
                <a:latin typeface="+mn-lt"/>
              </a:defRPr>
            </a:lvl4pPr>
            <a:lvl5pPr marL="2057400" indent="-228600" eaLnBrk="1" hangingPunct="1">
              <a:buChar char="»"/>
              <a:defRPr sz="2000">
                <a:latin typeface="+mn-lt"/>
              </a:defRPr>
            </a:lvl5pPr>
            <a:lvl6pPr marL="2514600" indent="-228600" eaLnBrk="1" hangingPunct="1">
              <a:buChar char="•"/>
              <a:defRPr sz="2000"/>
            </a:lvl6pPr>
            <a:lvl7pPr marL="2971800" indent="-228600" eaLnBrk="1" hangingPunct="1">
              <a:buChar char="•"/>
              <a:defRPr sz="2000"/>
            </a:lvl7pPr>
            <a:lvl8pPr marL="3429000" indent="-228600" eaLnBrk="1" hangingPunct="1">
              <a:buChar char="•"/>
              <a:defRPr sz="2000"/>
            </a:lvl8pPr>
            <a:lvl9pPr marL="3886200" indent="-228600" eaLnBrk="1" hangingPunct="1">
              <a:buChar char="•"/>
              <a:defRPr sz="2000"/>
            </a:lvl9pPr>
          </a:lstStyle>
          <a:p>
            <a:pPr defTabSz="914400"/>
            <a:r>
              <a:rPr lang="en-US" kern="0" dirty="0"/>
              <a:t>Moses. Exodus 3:1-5, 10</a:t>
            </a:r>
          </a:p>
          <a:p>
            <a:pPr defTabSz="914400"/>
            <a:r>
              <a:rPr lang="en-US" kern="0" dirty="0"/>
              <a:t>Peter and Andrew. Matthew 4:18-19</a:t>
            </a:r>
          </a:p>
          <a:p>
            <a:pPr defTabSz="914400"/>
            <a:r>
              <a:rPr lang="en-US" kern="0" dirty="0"/>
              <a:t>Saul of Tarsus. Acts 9:1-5; 26:17-18</a:t>
            </a:r>
          </a:p>
        </p:txBody>
      </p:sp>
      <p:sp>
        <p:nvSpPr>
          <p:cNvPr id="5" name="Title 1">
            <a:extLst>
              <a:ext uri="{FF2B5EF4-FFF2-40B4-BE49-F238E27FC236}">
                <a16:creationId xmlns:a16="http://schemas.microsoft.com/office/drawing/2014/main" id="{FA567D61-D5C2-2047-2F8F-33691765852C}"/>
              </a:ext>
            </a:extLst>
          </p:cNvPr>
          <p:cNvSpPr txBox="1">
            <a:spLocks/>
          </p:cNvSpPr>
          <p:nvPr/>
        </p:nvSpPr>
        <p:spPr>
          <a:xfrm>
            <a:off x="457200" y="3392268"/>
            <a:ext cx="8229600" cy="646331"/>
          </a:xfrm>
          <a:prstGeom prst="rect">
            <a:avLst/>
          </a:prstGeom>
          <a:gradFill>
            <a:gsLst>
              <a:gs pos="89000">
                <a:schemeClr val="accent1">
                  <a:lumMod val="5000"/>
                  <a:lumOff val="95000"/>
                </a:schemeClr>
              </a:gs>
              <a:gs pos="50000">
                <a:srgbClr val="B0C6E1"/>
              </a:gs>
              <a:gs pos="41000">
                <a:schemeClr val="accent1">
                  <a:lumMod val="45000"/>
                  <a:lumOff val="55000"/>
                </a:schemeClr>
              </a:gs>
              <a:gs pos="50000">
                <a:schemeClr val="accent1">
                  <a:lumMod val="45000"/>
                  <a:lumOff val="55000"/>
                </a:schemeClr>
              </a:gs>
              <a:gs pos="100000">
                <a:schemeClr val="accent1">
                  <a:lumMod val="30000"/>
                  <a:lumOff val="70000"/>
                </a:schemeClr>
              </a:gs>
            </a:gsLst>
            <a:lin ang="5400000" scaled="1"/>
          </a:gradFill>
        </p:spPr>
        <p:txBody>
          <a:bodyPr wrap="square" anchor="b" anchorCtr="0">
            <a:spAutoFit/>
          </a:bodyPr>
          <a:lstStyle>
            <a:defPPr>
              <a:defRPr sz="4400">
                <a:solidFill>
                  <a:schemeClr val="tx1"/>
                </a:solidFill>
                <a:latin typeface="+mj-lt"/>
                <a:ea typeface="+mj-ea"/>
                <a:cs typeface="+mj-cs"/>
              </a:defRPr>
            </a:defPPr>
            <a:lvl1pPr algn="l" eaLnBrk="1" hangingPunct="1">
              <a:buNone/>
              <a:defRPr sz="3600">
                <a:solidFill>
                  <a:schemeClr val="tx1">
                    <a:alpha val="100000"/>
                  </a:schemeClr>
                </a:solidFill>
                <a:latin typeface="+mj-lt"/>
              </a:defRPr>
            </a:lvl1pPr>
          </a:lstStyle>
          <a:p>
            <a:pPr defTabSz="914400"/>
            <a:r>
              <a:rPr lang="en-US" b="1" kern="0" dirty="0">
                <a:solidFill>
                  <a:schemeClr val="tx1"/>
                </a:solidFill>
              </a:rPr>
              <a:t> God Called Those Who Were Busy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1"/>
            <a:ext cx="8229600" cy="2677656"/>
          </a:xfrm>
        </p:spPr>
        <p:txBody>
          <a:bodyPr>
            <a:spAutoFit/>
          </a:bodyPr>
          <a:lstStyle/>
          <a:p>
            <a:r>
              <a:rPr lang="en-US" dirty="0">
                <a:solidFill>
                  <a:schemeClr val="tx1"/>
                </a:solidFill>
              </a:rPr>
              <a:t>Ephesians 4:28</a:t>
            </a:r>
          </a:p>
          <a:p>
            <a:r>
              <a:rPr lang="en-US" dirty="0">
                <a:solidFill>
                  <a:schemeClr val="tx1"/>
                </a:solidFill>
              </a:rPr>
              <a:t>1 Thessalonians 4:11-12</a:t>
            </a:r>
          </a:p>
          <a:p>
            <a:r>
              <a:rPr lang="en-US" dirty="0">
                <a:solidFill>
                  <a:schemeClr val="tx1"/>
                </a:solidFill>
              </a:rPr>
              <a:t>2 Thessalonians 3:10-14</a:t>
            </a:r>
          </a:p>
          <a:p>
            <a:pPr marL="0" indent="0">
              <a:buNone/>
            </a:pPr>
            <a:endParaRPr lang="en-US" dirty="0">
              <a:solidFill>
                <a:schemeClr val="tx1"/>
              </a:solidFill>
            </a:endParaRPr>
          </a:p>
          <a:p>
            <a:r>
              <a:rPr lang="en-US" dirty="0">
                <a:solidFill>
                  <a:schemeClr val="tx1"/>
                </a:solidFill>
              </a:rPr>
              <a:t>Laziness </a:t>
            </a:r>
            <a:r>
              <a:rPr lang="en-US" b="1" dirty="0">
                <a:solidFill>
                  <a:schemeClr val="tx1"/>
                </a:solidFill>
              </a:rPr>
              <a:t>is</a:t>
            </a:r>
            <a:r>
              <a:rPr lang="en-US" dirty="0">
                <a:solidFill>
                  <a:schemeClr val="tx1"/>
                </a:solidFill>
              </a:rPr>
              <a:t> a Sin! NOTE: Lamentations 3:27, </a:t>
            </a:r>
            <a:r>
              <a:rPr lang="en-US" i="1" dirty="0">
                <a:solidFill>
                  <a:schemeClr val="tx1"/>
                </a:solidFill>
              </a:rPr>
              <a:t>“It is good for a man that he bear the yoke in his youth.”</a:t>
            </a:r>
          </a:p>
        </p:txBody>
      </p:sp>
      <p:sp>
        <p:nvSpPr>
          <p:cNvPr id="2" name="Title 1"/>
          <p:cNvSpPr>
            <a:spLocks noGrp="1"/>
          </p:cNvSpPr>
          <p:nvPr>
            <p:ph type="title"/>
          </p:nvPr>
        </p:nvSpPr>
        <p:spPr>
          <a:xfrm>
            <a:off x="457200" y="171271"/>
            <a:ext cx="8229600" cy="1200329"/>
          </a:xfrm>
        </p:spPr>
        <p:txBody>
          <a:bodyPr>
            <a:spAutoFit/>
          </a:bodyPr>
          <a:lstStyle/>
          <a:p>
            <a:r>
              <a:rPr lang="en-US" b="1" dirty="0">
                <a:solidFill>
                  <a:schemeClr val="tx1"/>
                </a:solidFill>
              </a:rPr>
              <a:t>New Testament Stresses Importance Of Being Industrious</a:t>
            </a:r>
          </a:p>
        </p:txBody>
      </p:sp>
      <p:sp>
        <p:nvSpPr>
          <p:cNvPr id="4" name="Content Placeholder 2">
            <a:extLst>
              <a:ext uri="{FF2B5EF4-FFF2-40B4-BE49-F238E27FC236}">
                <a16:creationId xmlns:a16="http://schemas.microsoft.com/office/drawing/2014/main" id="{B856AF41-A793-158E-9B63-612FF56DFCEB}"/>
              </a:ext>
            </a:extLst>
          </p:cNvPr>
          <p:cNvSpPr txBox="1">
            <a:spLocks/>
          </p:cNvSpPr>
          <p:nvPr/>
        </p:nvSpPr>
        <p:spPr>
          <a:xfrm>
            <a:off x="465083" y="4600281"/>
            <a:ext cx="8229600" cy="2246769"/>
          </a:xfrm>
          <a:prstGeom prst="rect">
            <a:avLst/>
          </a:prstGeom>
        </p:spPr>
        <p:txBody>
          <a:bodyPr>
            <a:spAutoFit/>
          </a:bodyPr>
          <a:lstStyle>
            <a:defPPr>
              <a:defRPr>
                <a:solidFill>
                  <a:schemeClr val="tx1"/>
                </a:solidFill>
                <a:latin typeface="+mn-lt"/>
                <a:ea typeface="+mn-ea"/>
                <a:cs typeface="+mn-cs"/>
              </a:defRPr>
            </a:defPPr>
            <a:lvl1pPr marL="342900" indent="-342900" eaLnBrk="1" hangingPunct="1">
              <a:buChar char="•"/>
              <a:defRPr sz="2800">
                <a:latin typeface="+mn-lt"/>
              </a:defRPr>
            </a:lvl1pPr>
            <a:lvl2pPr marL="742950" indent="-285750" eaLnBrk="1" hangingPunct="1">
              <a:buChar char="–"/>
              <a:defRPr sz="2400">
                <a:latin typeface="+mn-lt"/>
              </a:defRPr>
            </a:lvl2pPr>
            <a:lvl3pPr marL="1143000" indent="-228600" eaLnBrk="1" hangingPunct="1">
              <a:buChar char="•"/>
              <a:defRPr sz="2400">
                <a:latin typeface="+mn-lt"/>
              </a:defRPr>
            </a:lvl3pPr>
            <a:lvl4pPr marL="1600200" indent="-228600" eaLnBrk="1" hangingPunct="1">
              <a:buChar char="–"/>
              <a:defRPr sz="2000">
                <a:latin typeface="+mn-lt"/>
              </a:defRPr>
            </a:lvl4pPr>
            <a:lvl5pPr marL="2057400" indent="-228600" eaLnBrk="1" hangingPunct="1">
              <a:buChar char="»"/>
              <a:defRPr sz="2000">
                <a:latin typeface="+mn-lt"/>
              </a:defRPr>
            </a:lvl5pPr>
            <a:lvl6pPr marL="2514600" indent="-228600" eaLnBrk="1" hangingPunct="1">
              <a:buChar char="•"/>
              <a:defRPr sz="2000"/>
            </a:lvl6pPr>
            <a:lvl7pPr marL="2971800" indent="-228600" eaLnBrk="1" hangingPunct="1">
              <a:buChar char="•"/>
              <a:defRPr sz="2000"/>
            </a:lvl7pPr>
            <a:lvl8pPr marL="3429000" indent="-228600" eaLnBrk="1" hangingPunct="1">
              <a:buChar char="•"/>
              <a:defRPr sz="2000"/>
            </a:lvl8pPr>
            <a:lvl9pPr marL="3886200" indent="-228600" eaLnBrk="1" hangingPunct="1">
              <a:buChar char="•"/>
              <a:defRPr sz="2000"/>
            </a:lvl9pPr>
          </a:lstStyle>
          <a:p>
            <a:pPr defTabSz="914400"/>
            <a:r>
              <a:rPr lang="en-US" kern="0" dirty="0"/>
              <a:t>Slow to move or act; disinclined to work or exertion.</a:t>
            </a:r>
          </a:p>
          <a:p>
            <a:pPr marL="0" indent="0" defTabSz="914400">
              <a:buNone/>
            </a:pPr>
            <a:endParaRPr lang="en-US" kern="0" dirty="0"/>
          </a:p>
          <a:p>
            <a:pPr defTabSz="914400"/>
            <a:r>
              <a:rPr lang="en-US" kern="0" dirty="0"/>
              <a:t>“The state or quality of being lazy; indisposition to action or exertion; indolence; sluggishness; heaviness in motion; habitual sloth.”</a:t>
            </a:r>
          </a:p>
        </p:txBody>
      </p:sp>
      <p:sp>
        <p:nvSpPr>
          <p:cNvPr id="6" name="Title 1">
            <a:extLst>
              <a:ext uri="{FF2B5EF4-FFF2-40B4-BE49-F238E27FC236}">
                <a16:creationId xmlns:a16="http://schemas.microsoft.com/office/drawing/2014/main" id="{42D67FEB-C52A-28AC-EFBB-76F4F1207899}"/>
              </a:ext>
            </a:extLst>
          </p:cNvPr>
          <p:cNvSpPr txBox="1">
            <a:spLocks/>
          </p:cNvSpPr>
          <p:nvPr/>
        </p:nvSpPr>
        <p:spPr>
          <a:xfrm>
            <a:off x="457200" y="3948687"/>
            <a:ext cx="8229600" cy="646331"/>
          </a:xfrm>
          <a:prstGeom prst="rect">
            <a:avLst/>
          </a:prstGeom>
          <a:gradFill>
            <a:gsLst>
              <a:gs pos="89000">
                <a:schemeClr val="accent1">
                  <a:lumMod val="5000"/>
                  <a:lumOff val="95000"/>
                </a:schemeClr>
              </a:gs>
              <a:gs pos="50000">
                <a:srgbClr val="B0C6E1"/>
              </a:gs>
              <a:gs pos="41000">
                <a:schemeClr val="accent1">
                  <a:lumMod val="45000"/>
                  <a:lumOff val="55000"/>
                </a:schemeClr>
              </a:gs>
              <a:gs pos="50000">
                <a:schemeClr val="accent1">
                  <a:lumMod val="45000"/>
                  <a:lumOff val="55000"/>
                </a:schemeClr>
              </a:gs>
              <a:gs pos="100000">
                <a:schemeClr val="accent1">
                  <a:lumMod val="30000"/>
                  <a:lumOff val="70000"/>
                </a:schemeClr>
              </a:gs>
            </a:gsLst>
            <a:lin ang="5400000" scaled="1"/>
          </a:gradFill>
        </p:spPr>
        <p:txBody>
          <a:bodyPr wrap="square" anchor="b" anchorCtr="0">
            <a:spAutoFit/>
          </a:bodyPr>
          <a:lstStyle>
            <a:defPPr>
              <a:defRPr sz="4400">
                <a:solidFill>
                  <a:schemeClr val="tx1"/>
                </a:solidFill>
                <a:latin typeface="+mj-lt"/>
                <a:ea typeface="+mj-ea"/>
                <a:cs typeface="+mj-cs"/>
              </a:defRPr>
            </a:defPPr>
            <a:lvl1pPr algn="l" eaLnBrk="1" hangingPunct="1">
              <a:buNone/>
              <a:defRPr sz="3600">
                <a:solidFill>
                  <a:schemeClr val="tx1">
                    <a:alpha val="100000"/>
                  </a:schemeClr>
                </a:solidFill>
                <a:latin typeface="+mj-lt"/>
              </a:defRPr>
            </a:lvl1pPr>
          </a:lstStyle>
          <a:p>
            <a:pPr defTabSz="914400"/>
            <a:r>
              <a:rPr lang="en-US" b="1" kern="0" dirty="0">
                <a:solidFill>
                  <a:schemeClr val="tx1"/>
                </a:solidFill>
              </a:rPr>
              <a:t> Laziness Defined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2739211"/>
          </a:xfrm>
        </p:spPr>
        <p:txBody>
          <a:bodyPr>
            <a:spAutoFit/>
          </a:bodyPr>
          <a:lstStyle/>
          <a:p>
            <a:pPr marL="0" indent="0">
              <a:buNone/>
            </a:pPr>
            <a:r>
              <a:rPr lang="en-US" sz="3200" b="1" dirty="0">
                <a:solidFill>
                  <a:srgbClr val="FF0000"/>
                </a:solidFill>
              </a:rPr>
              <a:t>Laziness versus Idleness:</a:t>
            </a:r>
            <a:endParaRPr lang="en-US" sz="3200" b="1" dirty="0">
              <a:solidFill>
                <a:schemeClr val="tx1"/>
              </a:solidFill>
            </a:endParaRPr>
          </a:p>
          <a:p>
            <a:r>
              <a:rPr lang="en-US" dirty="0">
                <a:solidFill>
                  <a:schemeClr val="tx1"/>
                </a:solidFill>
              </a:rPr>
              <a:t>Idleness: mere defect or cessation of action. Having no employment.</a:t>
            </a:r>
          </a:p>
          <a:p>
            <a:r>
              <a:rPr lang="en-US" dirty="0">
                <a:solidFill>
                  <a:schemeClr val="tx1"/>
                </a:solidFill>
              </a:rPr>
              <a:t>Laziness: Sloth, with natural or HABITUAL disinclination to action. Apathy and inactivity in the practice of virtue.</a:t>
            </a:r>
          </a:p>
        </p:txBody>
      </p:sp>
      <p:sp>
        <p:nvSpPr>
          <p:cNvPr id="2" name="Title 1"/>
          <p:cNvSpPr>
            <a:spLocks noGrp="1"/>
          </p:cNvSpPr>
          <p:nvPr>
            <p:ph type="title"/>
          </p:nvPr>
        </p:nvSpPr>
        <p:spPr>
          <a:xfrm>
            <a:off x="463193" y="657006"/>
            <a:ext cx="8229600" cy="646331"/>
          </a:xfrm>
        </p:spPr>
        <p:txBody>
          <a:bodyPr>
            <a:spAutoFit/>
          </a:bodyPr>
          <a:lstStyle/>
          <a:p>
            <a:r>
              <a:rPr lang="en-US" b="1" dirty="0">
                <a:solidFill>
                  <a:schemeClr val="tx1"/>
                </a:solidFill>
              </a:rPr>
              <a:t>Laziness Defined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57006"/>
            <a:ext cx="8229600" cy="646331"/>
          </a:xfrm>
        </p:spPr>
        <p:txBody>
          <a:bodyPr>
            <a:spAutoFit/>
          </a:bodyPr>
          <a:lstStyle/>
          <a:p>
            <a:r>
              <a:rPr lang="en-US" b="1" dirty="0">
                <a:solidFill>
                  <a:schemeClr val="tx1"/>
                </a:solidFill>
              </a:rPr>
              <a:t>Proverbs On Laziness</a:t>
            </a:r>
          </a:p>
        </p:txBody>
      </p:sp>
      <p:sp>
        <p:nvSpPr>
          <p:cNvPr id="3" name="Content Placeholder 2"/>
          <p:cNvSpPr>
            <a:spLocks noGrp="1"/>
          </p:cNvSpPr>
          <p:nvPr>
            <p:ph sz="half" idx="1"/>
          </p:nvPr>
        </p:nvSpPr>
        <p:spPr>
          <a:xfrm>
            <a:off x="457200" y="1600200"/>
            <a:ext cx="4038600" cy="3539430"/>
          </a:xfrm>
        </p:spPr>
        <p:txBody>
          <a:bodyPr>
            <a:spAutoFit/>
          </a:bodyPr>
          <a:lstStyle/>
          <a:p>
            <a:r>
              <a:rPr lang="en-US" dirty="0">
                <a:solidFill>
                  <a:schemeClr val="tx1"/>
                </a:solidFill>
              </a:rPr>
              <a:t>Proverbs 6:6-11</a:t>
            </a:r>
          </a:p>
          <a:p>
            <a:r>
              <a:rPr lang="en-US" dirty="0">
                <a:solidFill>
                  <a:schemeClr val="tx1"/>
                </a:solidFill>
              </a:rPr>
              <a:t>Proverbs 10:4-5, 26</a:t>
            </a:r>
          </a:p>
          <a:p>
            <a:r>
              <a:rPr lang="en-US" dirty="0">
                <a:solidFill>
                  <a:schemeClr val="tx1"/>
                </a:solidFill>
              </a:rPr>
              <a:t>Proverbs 12:24, 27</a:t>
            </a:r>
          </a:p>
          <a:p>
            <a:r>
              <a:rPr lang="en-US" dirty="0">
                <a:solidFill>
                  <a:schemeClr val="tx1"/>
                </a:solidFill>
              </a:rPr>
              <a:t>Proverbs 13:4</a:t>
            </a:r>
          </a:p>
          <a:p>
            <a:r>
              <a:rPr lang="en-US" dirty="0">
                <a:solidFill>
                  <a:schemeClr val="tx1"/>
                </a:solidFill>
              </a:rPr>
              <a:t>Proverbs 14:23</a:t>
            </a:r>
          </a:p>
          <a:p>
            <a:r>
              <a:rPr lang="en-US" dirty="0">
                <a:solidFill>
                  <a:schemeClr val="tx1"/>
                </a:solidFill>
              </a:rPr>
              <a:t>Proverbs 15:19</a:t>
            </a:r>
          </a:p>
          <a:p>
            <a:r>
              <a:rPr lang="en-US" dirty="0">
                <a:solidFill>
                  <a:schemeClr val="tx1"/>
                </a:solidFill>
              </a:rPr>
              <a:t>Proverbs 18:9</a:t>
            </a:r>
          </a:p>
          <a:p>
            <a:r>
              <a:rPr lang="en-US" dirty="0">
                <a:solidFill>
                  <a:schemeClr val="tx1"/>
                </a:solidFill>
              </a:rPr>
              <a:t>Proverbs 19:15, 24</a:t>
            </a:r>
          </a:p>
        </p:txBody>
      </p:sp>
      <p:sp>
        <p:nvSpPr>
          <p:cNvPr id="4" name="Content Placeholder 3"/>
          <p:cNvSpPr>
            <a:spLocks noGrp="1"/>
          </p:cNvSpPr>
          <p:nvPr>
            <p:ph sz="half" idx="2"/>
          </p:nvPr>
        </p:nvSpPr>
        <p:spPr>
          <a:xfrm>
            <a:off x="4648200" y="1600200"/>
            <a:ext cx="4038600" cy="2677656"/>
          </a:xfrm>
        </p:spPr>
        <p:txBody>
          <a:bodyPr>
            <a:spAutoFit/>
          </a:bodyPr>
          <a:lstStyle/>
          <a:p>
            <a:r>
              <a:rPr lang="en-US" dirty="0">
                <a:solidFill>
                  <a:schemeClr val="tx1"/>
                </a:solidFill>
              </a:rPr>
              <a:t>Proverbs 20:4</a:t>
            </a:r>
          </a:p>
          <a:p>
            <a:r>
              <a:rPr lang="en-US" dirty="0">
                <a:solidFill>
                  <a:schemeClr val="tx1"/>
                </a:solidFill>
              </a:rPr>
              <a:t>Proverbs 21:25-26</a:t>
            </a:r>
          </a:p>
          <a:p>
            <a:r>
              <a:rPr lang="en-US" dirty="0">
                <a:solidFill>
                  <a:schemeClr val="tx1"/>
                </a:solidFill>
              </a:rPr>
              <a:t>Proverbs 22:13</a:t>
            </a:r>
          </a:p>
          <a:p>
            <a:r>
              <a:rPr lang="en-US" dirty="0">
                <a:solidFill>
                  <a:schemeClr val="tx1"/>
                </a:solidFill>
              </a:rPr>
              <a:t>Proverbs 24:30-34</a:t>
            </a:r>
          </a:p>
          <a:p>
            <a:r>
              <a:rPr lang="en-US" dirty="0">
                <a:solidFill>
                  <a:schemeClr val="tx1"/>
                </a:solidFill>
              </a:rPr>
              <a:t>Proverbs 26:13-16</a:t>
            </a:r>
          </a:p>
          <a:p>
            <a:r>
              <a:rPr lang="en-US" dirty="0">
                <a:solidFill>
                  <a:schemeClr val="tx1"/>
                </a:solidFill>
              </a:rPr>
              <a:t>Proverbs 28:19</a:t>
            </a:r>
          </a:p>
        </p:txBody>
      </p:sp>
      <p:sp>
        <p:nvSpPr>
          <p:cNvPr id="5" name="TextBox 4">
            <a:extLst>
              <a:ext uri="{FF2B5EF4-FFF2-40B4-BE49-F238E27FC236}">
                <a16:creationId xmlns:a16="http://schemas.microsoft.com/office/drawing/2014/main" id="{99C4F3F2-A283-7F32-5E62-A4C02B680161}"/>
              </a:ext>
            </a:extLst>
          </p:cNvPr>
          <p:cNvSpPr txBox="1"/>
          <p:nvPr/>
        </p:nvSpPr>
        <p:spPr>
          <a:xfrm>
            <a:off x="388059" y="5541388"/>
            <a:ext cx="8520281" cy="584775"/>
          </a:xfrm>
          <a:prstGeom prst="rect">
            <a:avLst/>
          </a:prstGeom>
          <a:noFill/>
        </p:spPr>
        <p:txBody>
          <a:bodyPr wrap="none" rtlCol="0">
            <a:spAutoFit/>
          </a:bodyPr>
          <a:lstStyle/>
          <a:p>
            <a:r>
              <a:rPr lang="en-US" sz="3200" b="1" dirty="0">
                <a:solidFill>
                  <a:srgbClr val="FF0000"/>
                </a:solidFill>
              </a:rPr>
              <a:t>Proverbs has as much to say about the diligent</a:t>
            </a:r>
            <a:r>
              <a:rPr lang="en-US" sz="3200" dirty="0">
                <a:solidFill>
                  <a:srgbClr val="FF0000"/>
                </a:solidFill>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600200"/>
            <a:ext cx="8229600" cy="2308324"/>
          </a:xfrm>
        </p:spPr>
        <p:txBody>
          <a:bodyPr>
            <a:spAutoFit/>
          </a:bodyPr>
          <a:lstStyle/>
          <a:p>
            <a:pPr marL="0" indent="0">
              <a:buNone/>
            </a:pPr>
            <a:r>
              <a:rPr lang="en-US" sz="3200" b="1" dirty="0">
                <a:solidFill>
                  <a:srgbClr val="FF0000"/>
                </a:solidFill>
              </a:rPr>
              <a:t>Makes excuses:</a:t>
            </a:r>
          </a:p>
          <a:p>
            <a:r>
              <a:rPr lang="en-US" dirty="0">
                <a:solidFill>
                  <a:schemeClr val="tx1"/>
                </a:solidFill>
              </a:rPr>
              <a:t>Too cold – </a:t>
            </a:r>
            <a:r>
              <a:rPr lang="en-US" i="1" dirty="0">
                <a:solidFill>
                  <a:schemeClr val="tx1"/>
                </a:solidFill>
              </a:rPr>
              <a:t>“The sluggard will not plow by reason of the cold …”</a:t>
            </a:r>
            <a:r>
              <a:rPr lang="en-US" dirty="0">
                <a:solidFill>
                  <a:schemeClr val="tx1"/>
                </a:solidFill>
              </a:rPr>
              <a:t> Proverbs 20:4</a:t>
            </a:r>
          </a:p>
          <a:p>
            <a:r>
              <a:rPr lang="en-US" dirty="0">
                <a:solidFill>
                  <a:schemeClr val="tx1"/>
                </a:solidFill>
              </a:rPr>
              <a:t>Too risky – He says, </a:t>
            </a:r>
            <a:r>
              <a:rPr lang="en-US" i="1" dirty="0">
                <a:solidFill>
                  <a:schemeClr val="tx1"/>
                </a:solidFill>
              </a:rPr>
              <a:t>“there is a lion without, I shall be slain in the streets.”</a:t>
            </a:r>
            <a:r>
              <a:rPr lang="en-US" dirty="0">
                <a:solidFill>
                  <a:schemeClr val="tx1"/>
                </a:solidFill>
              </a:rPr>
              <a:t> Proverbs 22:13</a:t>
            </a:r>
          </a:p>
        </p:txBody>
      </p:sp>
      <p:sp>
        <p:nvSpPr>
          <p:cNvPr id="5" name="Title 4"/>
          <p:cNvSpPr>
            <a:spLocks noGrp="1"/>
          </p:cNvSpPr>
          <p:nvPr>
            <p:ph type="title"/>
          </p:nvPr>
        </p:nvSpPr>
        <p:spPr>
          <a:xfrm>
            <a:off x="457200" y="657006"/>
            <a:ext cx="8229600" cy="646331"/>
          </a:xfrm>
        </p:spPr>
        <p:txBody>
          <a:bodyPr>
            <a:spAutoFit/>
          </a:bodyPr>
          <a:lstStyle/>
          <a:p>
            <a:r>
              <a:rPr lang="en-US" b="1" dirty="0">
                <a:solidFill>
                  <a:schemeClr val="tx1"/>
                </a:solidFill>
              </a:rPr>
              <a:t>Characteristics of The Sluggard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600200"/>
            <a:ext cx="8229600" cy="4031873"/>
          </a:xfrm>
        </p:spPr>
        <p:txBody>
          <a:bodyPr>
            <a:spAutoFit/>
          </a:bodyPr>
          <a:lstStyle/>
          <a:p>
            <a:pPr marL="0" indent="0">
              <a:buNone/>
            </a:pPr>
            <a:r>
              <a:rPr lang="en-US" sz="3200" b="1" dirty="0">
                <a:solidFill>
                  <a:srgbClr val="FF0000"/>
                </a:solidFill>
              </a:rPr>
              <a:t>Spends too much time in bed.</a:t>
            </a:r>
          </a:p>
          <a:p>
            <a:r>
              <a:rPr lang="en-US" i="1" dirty="0">
                <a:solidFill>
                  <a:schemeClr val="tx1"/>
                </a:solidFill>
              </a:rPr>
              <a:t>“Then I saw, and considered it well: I looked upon it, and received instruction. Yet a little sleep, a little slumber, little folding of the hands to sleep: So shall thy poverty come as one that travaileth; and thy want as an armed man”</a:t>
            </a:r>
            <a:r>
              <a:rPr lang="en-US" dirty="0">
                <a:solidFill>
                  <a:schemeClr val="tx1"/>
                </a:solidFill>
              </a:rPr>
              <a:t> Proverbs 24:32-34</a:t>
            </a:r>
          </a:p>
          <a:p>
            <a:pPr marL="0" indent="0">
              <a:buNone/>
            </a:pPr>
            <a:endParaRPr lang="en-US" i="1" dirty="0">
              <a:solidFill>
                <a:schemeClr val="tx1"/>
              </a:solidFill>
            </a:endParaRPr>
          </a:p>
          <a:p>
            <a:r>
              <a:rPr lang="en-US" i="1" dirty="0">
                <a:solidFill>
                  <a:schemeClr val="tx1"/>
                </a:solidFill>
              </a:rPr>
              <a:t>“As the door turneth upon his hinges, so doth the slothful upon his bed …”</a:t>
            </a:r>
            <a:r>
              <a:rPr lang="en-US" dirty="0">
                <a:solidFill>
                  <a:schemeClr val="tx1"/>
                </a:solidFill>
              </a:rPr>
              <a:t> Proverbs 26:14</a:t>
            </a:r>
          </a:p>
        </p:txBody>
      </p:sp>
      <p:sp>
        <p:nvSpPr>
          <p:cNvPr id="5" name="Title 4"/>
          <p:cNvSpPr>
            <a:spLocks noGrp="1"/>
          </p:cNvSpPr>
          <p:nvPr>
            <p:ph type="title"/>
          </p:nvPr>
        </p:nvSpPr>
        <p:spPr>
          <a:xfrm>
            <a:off x="457200" y="657006"/>
            <a:ext cx="8229600" cy="646331"/>
          </a:xfrm>
        </p:spPr>
        <p:txBody>
          <a:bodyPr>
            <a:spAutoFit/>
          </a:bodyPr>
          <a:lstStyle/>
          <a:p>
            <a:r>
              <a:rPr lang="en-US" b="1" dirty="0">
                <a:solidFill>
                  <a:schemeClr val="tx1"/>
                </a:solidFill>
              </a:rPr>
              <a:t>Characteristics of The Sluggard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600200"/>
            <a:ext cx="8229600" cy="1877437"/>
          </a:xfrm>
        </p:spPr>
        <p:txBody>
          <a:bodyPr>
            <a:spAutoFit/>
          </a:bodyPr>
          <a:lstStyle/>
          <a:p>
            <a:pPr marL="0" indent="0">
              <a:buNone/>
            </a:pPr>
            <a:r>
              <a:rPr lang="en-US" sz="3200" b="1" dirty="0">
                <a:solidFill>
                  <a:srgbClr val="FF0000"/>
                </a:solidFill>
              </a:rPr>
              <a:t>He is wasteful.</a:t>
            </a:r>
            <a:endParaRPr lang="en-US" sz="3200" b="1" dirty="0">
              <a:solidFill>
                <a:schemeClr val="tx1"/>
              </a:solidFill>
            </a:endParaRPr>
          </a:p>
          <a:p>
            <a:r>
              <a:rPr lang="en-US" i="1" dirty="0">
                <a:solidFill>
                  <a:schemeClr val="tx1"/>
                </a:solidFill>
              </a:rPr>
              <a:t>“The slothful man roasteth not that which he took in hunting: but the substance of a diligent man is precious”</a:t>
            </a:r>
            <a:r>
              <a:rPr lang="en-US" dirty="0">
                <a:solidFill>
                  <a:schemeClr val="tx1"/>
                </a:solidFill>
              </a:rPr>
              <a:t> Proverbs 12:27</a:t>
            </a:r>
          </a:p>
        </p:txBody>
      </p:sp>
      <p:sp>
        <p:nvSpPr>
          <p:cNvPr id="5" name="Title 4"/>
          <p:cNvSpPr>
            <a:spLocks noGrp="1"/>
          </p:cNvSpPr>
          <p:nvPr>
            <p:ph type="title"/>
          </p:nvPr>
        </p:nvSpPr>
        <p:spPr>
          <a:xfrm>
            <a:off x="457200" y="657006"/>
            <a:ext cx="8229600" cy="646331"/>
          </a:xfrm>
        </p:spPr>
        <p:txBody>
          <a:bodyPr>
            <a:spAutoFit/>
          </a:bodyPr>
          <a:lstStyle/>
          <a:p>
            <a:r>
              <a:rPr lang="en-US" b="1" dirty="0">
                <a:solidFill>
                  <a:schemeClr val="tx1"/>
                </a:solidFill>
              </a:rPr>
              <a:t>Characteristics of The Sluggard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600200"/>
            <a:ext cx="8229600" cy="3600986"/>
          </a:xfrm>
        </p:spPr>
        <p:txBody>
          <a:bodyPr>
            <a:spAutoFit/>
          </a:bodyPr>
          <a:lstStyle/>
          <a:p>
            <a:pPr marL="0" indent="0">
              <a:buNone/>
            </a:pPr>
            <a:r>
              <a:rPr lang="en-US" sz="3200" b="1" dirty="0">
                <a:solidFill>
                  <a:srgbClr val="FF0000"/>
                </a:solidFill>
              </a:rPr>
              <a:t>He is long on talk, but short on action.</a:t>
            </a:r>
          </a:p>
          <a:p>
            <a:r>
              <a:rPr lang="en-US" i="1" dirty="0">
                <a:solidFill>
                  <a:schemeClr val="tx1"/>
                </a:solidFill>
              </a:rPr>
              <a:t>“In all labor there is profit; But the talk of the lips (tendeth) only to penury.”</a:t>
            </a:r>
            <a:r>
              <a:rPr lang="en-US" dirty="0">
                <a:solidFill>
                  <a:schemeClr val="tx1"/>
                </a:solidFill>
              </a:rPr>
              <a:t> Proverbs 14:23 ASV</a:t>
            </a:r>
          </a:p>
          <a:p>
            <a:pPr marL="0" indent="0">
              <a:buNone/>
            </a:pPr>
            <a:endParaRPr lang="en-US" i="1" dirty="0">
              <a:solidFill>
                <a:schemeClr val="tx1"/>
              </a:solidFill>
            </a:endParaRPr>
          </a:p>
          <a:p>
            <a:pPr lvl="1"/>
            <a:r>
              <a:rPr lang="en-US" sz="2800" dirty="0">
                <a:solidFill>
                  <a:schemeClr val="tx1"/>
                </a:solidFill>
              </a:rPr>
              <a:t> Penury: “State of extreme poverty or destitution”</a:t>
            </a:r>
          </a:p>
          <a:p>
            <a:pPr marL="0" indent="0">
              <a:buNone/>
            </a:pPr>
            <a:endParaRPr lang="en-US" dirty="0">
              <a:solidFill>
                <a:schemeClr val="tx1"/>
              </a:solidFill>
            </a:endParaRPr>
          </a:p>
          <a:p>
            <a:r>
              <a:rPr lang="en-US" i="1" dirty="0">
                <a:solidFill>
                  <a:schemeClr val="tx1"/>
                </a:solidFill>
              </a:rPr>
              <a:t>“In all labor there is profit, But idle chatter leads only to poverty.”</a:t>
            </a:r>
            <a:r>
              <a:rPr lang="en-US" dirty="0">
                <a:solidFill>
                  <a:schemeClr val="tx1"/>
                </a:solidFill>
              </a:rPr>
              <a:t> Proverbs 14:23 NKJV</a:t>
            </a:r>
          </a:p>
        </p:txBody>
      </p:sp>
      <p:sp>
        <p:nvSpPr>
          <p:cNvPr id="5" name="Title 4"/>
          <p:cNvSpPr>
            <a:spLocks noGrp="1"/>
          </p:cNvSpPr>
          <p:nvPr>
            <p:ph type="title"/>
          </p:nvPr>
        </p:nvSpPr>
        <p:spPr>
          <a:xfrm>
            <a:off x="457200" y="657006"/>
            <a:ext cx="8229600" cy="646331"/>
          </a:xfrm>
        </p:spPr>
        <p:txBody>
          <a:bodyPr>
            <a:spAutoFit/>
          </a:bodyPr>
          <a:lstStyle/>
          <a:p>
            <a:r>
              <a:rPr lang="en-US" b="1" dirty="0">
                <a:solidFill>
                  <a:schemeClr val="tx1"/>
                </a:solidFill>
              </a:rPr>
              <a:t>Characteristics of The Sluggard</a:t>
            </a:r>
          </a:p>
        </p:txBody>
      </p:sp>
    </p:spTree>
  </p:cSld>
  <p:clrMapOvr>
    <a:masterClrMapping/>
  </p:clrMapOvr>
</p:sld>
</file>

<file path=ppt/theme/theme1.xml><?xml version="1.0" encoding="utf-8"?>
<a:theme xmlns:a="http://schemas.openxmlformats.org/drawingml/2006/main" name="Theme16">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odule">
      <a:majorFont>
        <a:latin typeface="Corbel"/>
        <a:ea typeface=""/>
        <a:cs typeface=""/>
        <a:font script="Jpan" typeface="HGｺﾞｼｯｸM"/>
        <a:font script="Hang" typeface="HY엽서L"/>
        <a:font script="Hans" typeface="楷体_GB2312"/>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楷体_GB2312"/>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extLst>
    <a:ext uri="{05A4C25C-085E-4340-85A3-A5531E510DB2}">
      <thm15:themeFamily xmlns:thm15="http://schemas.microsoft.com/office/thememl/2012/main" name="Theme16" id="{F9053526-3D1F-45EA-B658-6CF8434018BF}" vid="{8D97C630-C643-42DD-9FCE-210530124F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2854</TotalTime>
  <Words>893</Words>
  <Application>Microsoft Office PowerPoint</Application>
  <PresentationFormat>On-screen Show (4:3)</PresentationFormat>
  <Paragraphs>86</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Corbel</vt:lpstr>
      <vt:lpstr>Theme16</vt:lpstr>
      <vt:lpstr>Studies In Proverbs Lesson 4</vt:lpstr>
      <vt:lpstr>God Intended For Man To Be Busy</vt:lpstr>
      <vt:lpstr>New Testament Stresses Importance Of Being Industrious</vt:lpstr>
      <vt:lpstr>Laziness Defined</vt:lpstr>
      <vt:lpstr>Proverbs On Laziness</vt:lpstr>
      <vt:lpstr>Characteristics of The Sluggard</vt:lpstr>
      <vt:lpstr>Characteristics of The Sluggard</vt:lpstr>
      <vt:lpstr>Characteristics of The Sluggard</vt:lpstr>
      <vt:lpstr>Characteristics of The Sluggard</vt:lpstr>
      <vt:lpstr>Characteristics of The Sluggard</vt:lpstr>
      <vt:lpstr>Some Consequences of Laziness.</vt:lpstr>
      <vt:lpstr>Some Consequences of Laziness.</vt:lpstr>
      <vt:lpstr>Some Consequences of Laziness.</vt:lpstr>
      <vt:lpstr>Two Categories Of Laziness</vt:lpstr>
      <vt:lpstr>Conclusion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Studies In Proverbs (Lesson 4) (2)</dc:title>
  <dc:creator>Micky Galloway</dc:creator>
  <cp:lastModifiedBy>Richard Lidh</cp:lastModifiedBy>
  <cp:revision>19</cp:revision>
  <cp:lastPrinted>2023-02-17T18:20:26Z</cp:lastPrinted>
  <dcterms:created xsi:type="dcterms:W3CDTF">2011-02-19T00:04:00Z</dcterms:created>
  <dcterms:modified xsi:type="dcterms:W3CDTF">2023-02-17T18:20:50Z</dcterms:modified>
</cp:coreProperties>
</file>